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257" r:id="rId4"/>
    <p:sldId id="263" r:id="rId5"/>
    <p:sldId id="258" r:id="rId6"/>
    <p:sldId id="270" r:id="rId7"/>
    <p:sldId id="274" r:id="rId8"/>
    <p:sldId id="259" r:id="rId9"/>
    <p:sldId id="260" r:id="rId10"/>
    <p:sldId id="264" r:id="rId11"/>
    <p:sldId id="265" r:id="rId12"/>
    <p:sldId id="269" r:id="rId13"/>
    <p:sldId id="271" r:id="rId14"/>
    <p:sldId id="267" r:id="rId15"/>
    <p:sldId id="268" r:id="rId16"/>
    <p:sldId id="272" r:id="rId17"/>
    <p:sldId id="261" r:id="rId18"/>
    <p:sldId id="273" r:id="rId1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AFD"/>
    <a:srgbClr val="EDF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6" autoAdjust="0"/>
    <p:restoredTop sz="94660"/>
  </p:normalViewPr>
  <p:slideViewPr>
    <p:cSldViewPr snapToGrid="0">
      <p:cViewPr>
        <p:scale>
          <a:sx n="60" d="100"/>
          <a:sy n="60" d="100"/>
        </p:scale>
        <p:origin x="1902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4CD7A-260F-4B3A-B2AF-42C49F4AF5A0}" type="datetimeFigureOut">
              <a:rPr lang="da-DK" smtClean="0"/>
              <a:t>24-11-2016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F8814-1567-48ED-801A-F9FD3FBDAF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8136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8814-1567-48ED-801A-F9FD3FBDAFB2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2995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DFF2-B2BE-4724-B380-1BFD9C494525}" type="datetimeFigureOut">
              <a:rPr lang="da-DK" smtClean="0"/>
              <a:t>24-11-2016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4939-0C0C-4E13-987D-6866A6025C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281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DFF2-B2BE-4724-B380-1BFD9C494525}" type="datetimeFigureOut">
              <a:rPr lang="da-DK" smtClean="0"/>
              <a:t>24-11-2016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4939-0C0C-4E13-987D-6866A6025C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6776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DFF2-B2BE-4724-B380-1BFD9C494525}" type="datetimeFigureOut">
              <a:rPr lang="da-DK" smtClean="0"/>
              <a:t>24-11-2016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4939-0C0C-4E13-987D-6866A6025C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837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DFF2-B2BE-4724-B380-1BFD9C494525}" type="datetimeFigureOut">
              <a:rPr lang="da-DK" smtClean="0"/>
              <a:t>24-11-2016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4939-0C0C-4E13-987D-6866A6025C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244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DFF2-B2BE-4724-B380-1BFD9C494525}" type="datetimeFigureOut">
              <a:rPr lang="da-DK" smtClean="0"/>
              <a:t>24-11-2016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4939-0C0C-4E13-987D-6866A6025C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16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DFF2-B2BE-4724-B380-1BFD9C494525}" type="datetimeFigureOut">
              <a:rPr lang="da-DK" smtClean="0"/>
              <a:t>24-11-2016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4939-0C0C-4E13-987D-6866A6025C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0044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DFF2-B2BE-4724-B380-1BFD9C494525}" type="datetimeFigureOut">
              <a:rPr lang="da-DK" smtClean="0"/>
              <a:t>24-11-2016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4939-0C0C-4E13-987D-6866A6025C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873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DFF2-B2BE-4724-B380-1BFD9C494525}" type="datetimeFigureOut">
              <a:rPr lang="da-DK" smtClean="0"/>
              <a:t>24-11-2016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4939-0C0C-4E13-987D-6866A6025C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636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DFF2-B2BE-4724-B380-1BFD9C494525}" type="datetimeFigureOut">
              <a:rPr lang="da-DK" smtClean="0"/>
              <a:t>24-11-2016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4939-0C0C-4E13-987D-6866A6025C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702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DFF2-B2BE-4724-B380-1BFD9C494525}" type="datetimeFigureOut">
              <a:rPr lang="da-DK" smtClean="0"/>
              <a:t>24-11-2016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4939-0C0C-4E13-987D-6866A6025C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704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DFF2-B2BE-4724-B380-1BFD9C494525}" type="datetimeFigureOut">
              <a:rPr lang="da-DK" smtClean="0"/>
              <a:t>24-11-2016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4939-0C0C-4E13-987D-6866A6025C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165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CDFF2-B2BE-4724-B380-1BFD9C494525}" type="datetimeFigureOut">
              <a:rPr lang="da-DK" smtClean="0"/>
              <a:t>24-11-2016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74939-0C0C-4E13-987D-6866A6025C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100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6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16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hyperlink" Target="http://www.w3schools.com/HTML/html5_geolocation.as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html5test.com/" TargetMode="External"/><Relationship Id="rId5" Type="http://schemas.openxmlformats.org/officeDocument/2006/relationships/hyperlink" Target="https://www.html5rocks.com/en/features/offline" TargetMode="Externa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50" y="5829300"/>
            <a:ext cx="1047553" cy="953542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From App to Web</a:t>
            </a:r>
            <a:endParaRPr lang="da-D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Tekstfelt 13"/>
          <p:cNvSpPr txBox="1"/>
          <p:nvPr/>
        </p:nvSpPr>
        <p:spPr>
          <a:xfrm>
            <a:off x="384463" y="1267691"/>
            <a:ext cx="9712037" cy="5016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Who am I?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Communicating with </a:t>
            </a:r>
            <a:r>
              <a:rPr lang="en-US" sz="4000" dirty="0" smtClean="0"/>
              <a:t>customers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Are apps all bad?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Learning from history and looking forward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Web as an alternative to app’s</a:t>
            </a:r>
            <a:br>
              <a:rPr lang="en-US" sz="4000" dirty="0" smtClean="0"/>
            </a:br>
            <a:r>
              <a:rPr lang="en-US" sz="4000" dirty="0" smtClean="0"/>
              <a:t>The two approaches.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r>
              <a:rPr lang="en-US" sz="4000" dirty="0" smtClean="0">
                <a:solidFill>
                  <a:schemeClr val="bg1">
                    <a:lumMod val="65000"/>
                  </a:schemeClr>
                </a:solidFill>
              </a:rPr>
              <a:t>Two demos along the way……</a:t>
            </a:r>
          </a:p>
        </p:txBody>
      </p:sp>
    </p:spTree>
    <p:extLst>
      <p:ext uri="{BB962C8B-B14F-4D97-AF65-F5344CB8AC3E}">
        <p14:creationId xmlns:p14="http://schemas.microsoft.com/office/powerpoint/2010/main" val="32981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50" y="5829300"/>
            <a:ext cx="1047553" cy="953542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Ordinary web communication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8" name="Lige pilforbindelse 7"/>
          <p:cNvCxnSpPr/>
          <p:nvPr/>
        </p:nvCxnSpPr>
        <p:spPr>
          <a:xfrm>
            <a:off x="3785509" y="1541767"/>
            <a:ext cx="4209789" cy="19178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/>
          <p:cNvCxnSpPr/>
          <p:nvPr/>
        </p:nvCxnSpPr>
        <p:spPr>
          <a:xfrm flipH="1">
            <a:off x="3785509" y="2238374"/>
            <a:ext cx="4209790" cy="254496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pilforbindelse 13"/>
          <p:cNvCxnSpPr/>
          <p:nvPr/>
        </p:nvCxnSpPr>
        <p:spPr>
          <a:xfrm>
            <a:off x="3785509" y="3492319"/>
            <a:ext cx="4209789" cy="19178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pilforbindelse 14"/>
          <p:cNvCxnSpPr/>
          <p:nvPr/>
        </p:nvCxnSpPr>
        <p:spPr>
          <a:xfrm flipH="1">
            <a:off x="3785509" y="4188926"/>
            <a:ext cx="4209790" cy="254496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Billedresultat for delete symb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109" y="2439689"/>
            <a:ext cx="9366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ktangel 18"/>
          <p:cNvSpPr/>
          <p:nvPr/>
        </p:nvSpPr>
        <p:spPr>
          <a:xfrm rot="263713">
            <a:off x="4063147" y="1160822"/>
            <a:ext cx="1196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Request</a:t>
            </a:r>
            <a:endParaRPr lang="en-US" sz="2400" dirty="0"/>
          </a:p>
        </p:txBody>
      </p:sp>
      <p:sp>
        <p:nvSpPr>
          <p:cNvPr id="20" name="Rektangel 19"/>
          <p:cNvSpPr/>
          <p:nvPr/>
        </p:nvSpPr>
        <p:spPr>
          <a:xfrm rot="21383954">
            <a:off x="6186190" y="1869431"/>
            <a:ext cx="1379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Response</a:t>
            </a:r>
            <a:endParaRPr lang="en-US" sz="2400" dirty="0"/>
          </a:p>
        </p:txBody>
      </p:sp>
      <p:sp>
        <p:nvSpPr>
          <p:cNvPr id="21" name="Rektangel 20"/>
          <p:cNvSpPr/>
          <p:nvPr/>
        </p:nvSpPr>
        <p:spPr>
          <a:xfrm rot="263713">
            <a:off x="4120297" y="3103922"/>
            <a:ext cx="1196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Request</a:t>
            </a:r>
            <a:endParaRPr lang="en-US" sz="2400" dirty="0"/>
          </a:p>
        </p:txBody>
      </p:sp>
      <p:sp>
        <p:nvSpPr>
          <p:cNvPr id="22" name="Rektangel 21"/>
          <p:cNvSpPr/>
          <p:nvPr/>
        </p:nvSpPr>
        <p:spPr>
          <a:xfrm rot="21383954">
            <a:off x="6243340" y="3812531"/>
            <a:ext cx="1379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Response</a:t>
            </a:r>
            <a:endParaRPr lang="en-US" sz="2400" dirty="0"/>
          </a:p>
        </p:txBody>
      </p:sp>
      <p:pic>
        <p:nvPicPr>
          <p:cNvPr id="5124" name="Picture 4" descr="Billedresultat for browser androi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7" r="7848"/>
          <a:stretch/>
        </p:blipFill>
        <p:spPr bwMode="auto">
          <a:xfrm>
            <a:off x="452094" y="764770"/>
            <a:ext cx="3031672" cy="606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illedresultat for ser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041" y="837432"/>
            <a:ext cx="3455797" cy="52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76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50" y="5829300"/>
            <a:ext cx="1047553" cy="953542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Demo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146" name="Picture 2" descr="Billedresultat for .net co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923330"/>
            <a:ext cx="6019800" cy="55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9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50" y="5829300"/>
            <a:ext cx="1047553" cy="953542"/>
          </a:xfrm>
          <a:prstGeom prst="rect">
            <a:avLst/>
          </a:prstGeom>
        </p:spPr>
      </p:pic>
      <p:cxnSp>
        <p:nvCxnSpPr>
          <p:cNvPr id="8" name="Lige pilforbindelse 7"/>
          <p:cNvCxnSpPr/>
          <p:nvPr/>
        </p:nvCxnSpPr>
        <p:spPr>
          <a:xfrm>
            <a:off x="2871109" y="1256017"/>
            <a:ext cx="3793747" cy="19178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/>
          <p:cNvCxnSpPr/>
          <p:nvPr/>
        </p:nvCxnSpPr>
        <p:spPr>
          <a:xfrm flipH="1">
            <a:off x="2871109" y="2543174"/>
            <a:ext cx="3793747" cy="254496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pilforbindelse 13"/>
          <p:cNvCxnSpPr/>
          <p:nvPr/>
        </p:nvCxnSpPr>
        <p:spPr>
          <a:xfrm>
            <a:off x="2871109" y="3797119"/>
            <a:ext cx="3793747" cy="22156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pilforbindelse 14"/>
          <p:cNvCxnSpPr/>
          <p:nvPr/>
        </p:nvCxnSpPr>
        <p:spPr>
          <a:xfrm flipH="1">
            <a:off x="2871109" y="5224389"/>
            <a:ext cx="3793747" cy="266783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/>
          <p:cNvSpPr/>
          <p:nvPr/>
        </p:nvSpPr>
        <p:spPr>
          <a:xfrm rot="263713">
            <a:off x="3148747" y="875072"/>
            <a:ext cx="1196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Request</a:t>
            </a:r>
            <a:endParaRPr lang="en-US" sz="2400" dirty="0"/>
          </a:p>
        </p:txBody>
      </p:sp>
      <p:sp>
        <p:nvSpPr>
          <p:cNvPr id="20" name="Rektangel 19"/>
          <p:cNvSpPr/>
          <p:nvPr/>
        </p:nvSpPr>
        <p:spPr>
          <a:xfrm rot="21383954">
            <a:off x="4909840" y="2174231"/>
            <a:ext cx="1379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Response</a:t>
            </a:r>
            <a:endParaRPr lang="en-US" sz="2400" dirty="0"/>
          </a:p>
        </p:txBody>
      </p:sp>
      <p:sp>
        <p:nvSpPr>
          <p:cNvPr id="21" name="Rektangel 20"/>
          <p:cNvSpPr/>
          <p:nvPr/>
        </p:nvSpPr>
        <p:spPr>
          <a:xfrm rot="263713">
            <a:off x="3205897" y="3408722"/>
            <a:ext cx="1196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Request</a:t>
            </a:r>
            <a:endParaRPr lang="en-US" sz="2400" dirty="0"/>
          </a:p>
        </p:txBody>
      </p:sp>
      <p:sp>
        <p:nvSpPr>
          <p:cNvPr id="22" name="Rektangel 21"/>
          <p:cNvSpPr/>
          <p:nvPr/>
        </p:nvSpPr>
        <p:spPr>
          <a:xfrm rot="21383954">
            <a:off x="4966990" y="4860281"/>
            <a:ext cx="1379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Response</a:t>
            </a:r>
            <a:endParaRPr lang="en-US" sz="2400" dirty="0"/>
          </a:p>
        </p:txBody>
      </p:sp>
      <p:pic>
        <p:nvPicPr>
          <p:cNvPr id="5124" name="Picture 4" descr="Billedresultat for browser andro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7" r="7848"/>
          <a:stretch/>
        </p:blipFill>
        <p:spPr bwMode="auto">
          <a:xfrm>
            <a:off x="176582" y="758308"/>
            <a:ext cx="2734012" cy="546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illedresultat for ser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112" y="643814"/>
            <a:ext cx="1415391" cy="215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Billedresultat for ser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069" y="3654148"/>
            <a:ext cx="1415391" cy="215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Billedresultat for load balanc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t="63202" r="6076" b="9122"/>
          <a:stretch/>
        </p:blipFill>
        <p:spPr bwMode="auto">
          <a:xfrm rot="16200000">
            <a:off x="4352625" y="3120508"/>
            <a:ext cx="58483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Lige pilforbindelse 23"/>
          <p:cNvCxnSpPr/>
          <p:nvPr/>
        </p:nvCxnSpPr>
        <p:spPr>
          <a:xfrm>
            <a:off x="7753973" y="1512443"/>
            <a:ext cx="2881991" cy="25449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pilforbindelse 24"/>
          <p:cNvCxnSpPr/>
          <p:nvPr/>
        </p:nvCxnSpPr>
        <p:spPr>
          <a:xfrm flipH="1">
            <a:off x="7753973" y="2170951"/>
            <a:ext cx="2881991" cy="197345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ktangel 25"/>
          <p:cNvSpPr/>
          <p:nvPr/>
        </p:nvSpPr>
        <p:spPr>
          <a:xfrm rot="263713">
            <a:off x="8088761" y="1124046"/>
            <a:ext cx="1196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Request</a:t>
            </a:r>
            <a:endParaRPr lang="en-US" sz="2400" dirty="0"/>
          </a:p>
        </p:txBody>
      </p:sp>
      <p:sp>
        <p:nvSpPr>
          <p:cNvPr id="27" name="Rektangel 26"/>
          <p:cNvSpPr/>
          <p:nvPr/>
        </p:nvSpPr>
        <p:spPr>
          <a:xfrm rot="21383954">
            <a:off x="8992604" y="1786959"/>
            <a:ext cx="1379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Response</a:t>
            </a:r>
            <a:endParaRPr lang="en-US" sz="2400" dirty="0"/>
          </a:p>
        </p:txBody>
      </p:sp>
      <p:cxnSp>
        <p:nvCxnSpPr>
          <p:cNvPr id="30" name="Lige pilforbindelse 29"/>
          <p:cNvCxnSpPr/>
          <p:nvPr/>
        </p:nvCxnSpPr>
        <p:spPr>
          <a:xfrm>
            <a:off x="7767799" y="4090498"/>
            <a:ext cx="2881991" cy="25449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pilforbindelse 30"/>
          <p:cNvCxnSpPr/>
          <p:nvPr/>
        </p:nvCxnSpPr>
        <p:spPr>
          <a:xfrm flipH="1">
            <a:off x="7767799" y="4844256"/>
            <a:ext cx="2881991" cy="197345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ktangel 31"/>
          <p:cNvSpPr/>
          <p:nvPr/>
        </p:nvSpPr>
        <p:spPr>
          <a:xfrm rot="263713">
            <a:off x="8102587" y="3702101"/>
            <a:ext cx="1196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Request</a:t>
            </a:r>
            <a:endParaRPr lang="en-US" sz="2400" dirty="0"/>
          </a:p>
        </p:txBody>
      </p:sp>
      <p:sp>
        <p:nvSpPr>
          <p:cNvPr id="33" name="Rektangel 32"/>
          <p:cNvSpPr/>
          <p:nvPr/>
        </p:nvSpPr>
        <p:spPr>
          <a:xfrm rot="21383954">
            <a:off x="9006430" y="4460264"/>
            <a:ext cx="1379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Response</a:t>
            </a:r>
            <a:endParaRPr lang="en-US" sz="2400" dirty="0"/>
          </a:p>
        </p:txBody>
      </p:sp>
      <p:sp>
        <p:nvSpPr>
          <p:cNvPr id="17" name="Kombinationstegning 16"/>
          <p:cNvSpPr/>
          <p:nvPr/>
        </p:nvSpPr>
        <p:spPr>
          <a:xfrm>
            <a:off x="2470484" y="1352550"/>
            <a:ext cx="8198628" cy="4000646"/>
          </a:xfrm>
          <a:custGeom>
            <a:avLst/>
            <a:gdLst>
              <a:gd name="connsiteX0" fmla="*/ 57150 w 7565610"/>
              <a:gd name="connsiteY0" fmla="*/ 133350 h 4000646"/>
              <a:gd name="connsiteX1" fmla="*/ 571500 w 7565610"/>
              <a:gd name="connsiteY1" fmla="*/ 76200 h 4000646"/>
              <a:gd name="connsiteX2" fmla="*/ 838200 w 7565610"/>
              <a:gd name="connsiteY2" fmla="*/ 57150 h 4000646"/>
              <a:gd name="connsiteX3" fmla="*/ 1276350 w 7565610"/>
              <a:gd name="connsiteY3" fmla="*/ 38100 h 4000646"/>
              <a:gd name="connsiteX4" fmla="*/ 1905000 w 7565610"/>
              <a:gd name="connsiteY4" fmla="*/ 0 h 4000646"/>
              <a:gd name="connsiteX5" fmla="*/ 2686050 w 7565610"/>
              <a:gd name="connsiteY5" fmla="*/ 19050 h 4000646"/>
              <a:gd name="connsiteX6" fmla="*/ 2857500 w 7565610"/>
              <a:gd name="connsiteY6" fmla="*/ 38100 h 4000646"/>
              <a:gd name="connsiteX7" fmla="*/ 4248150 w 7565610"/>
              <a:gd name="connsiteY7" fmla="*/ 57150 h 4000646"/>
              <a:gd name="connsiteX8" fmla="*/ 4648200 w 7565610"/>
              <a:gd name="connsiteY8" fmla="*/ 95250 h 4000646"/>
              <a:gd name="connsiteX9" fmla="*/ 4762500 w 7565610"/>
              <a:gd name="connsiteY9" fmla="*/ 133350 h 4000646"/>
              <a:gd name="connsiteX10" fmla="*/ 4953000 w 7565610"/>
              <a:gd name="connsiteY10" fmla="*/ 171450 h 4000646"/>
              <a:gd name="connsiteX11" fmla="*/ 5029200 w 7565610"/>
              <a:gd name="connsiteY11" fmla="*/ 190500 h 4000646"/>
              <a:gd name="connsiteX12" fmla="*/ 5143500 w 7565610"/>
              <a:gd name="connsiteY12" fmla="*/ 209550 h 4000646"/>
              <a:gd name="connsiteX13" fmla="*/ 5238750 w 7565610"/>
              <a:gd name="connsiteY13" fmla="*/ 228600 h 4000646"/>
              <a:gd name="connsiteX14" fmla="*/ 5448300 w 7565610"/>
              <a:gd name="connsiteY14" fmla="*/ 266700 h 4000646"/>
              <a:gd name="connsiteX15" fmla="*/ 5600700 w 7565610"/>
              <a:gd name="connsiteY15" fmla="*/ 323850 h 4000646"/>
              <a:gd name="connsiteX16" fmla="*/ 5676900 w 7565610"/>
              <a:gd name="connsiteY16" fmla="*/ 361950 h 4000646"/>
              <a:gd name="connsiteX17" fmla="*/ 5867400 w 7565610"/>
              <a:gd name="connsiteY17" fmla="*/ 419100 h 4000646"/>
              <a:gd name="connsiteX18" fmla="*/ 5981700 w 7565610"/>
              <a:gd name="connsiteY18" fmla="*/ 400050 h 4000646"/>
              <a:gd name="connsiteX19" fmla="*/ 6610350 w 7565610"/>
              <a:gd name="connsiteY19" fmla="*/ 419100 h 4000646"/>
              <a:gd name="connsiteX20" fmla="*/ 6838950 w 7565610"/>
              <a:gd name="connsiteY20" fmla="*/ 457200 h 4000646"/>
              <a:gd name="connsiteX21" fmla="*/ 6953250 w 7565610"/>
              <a:gd name="connsiteY21" fmla="*/ 514350 h 4000646"/>
              <a:gd name="connsiteX22" fmla="*/ 7010400 w 7565610"/>
              <a:gd name="connsiteY22" fmla="*/ 552450 h 4000646"/>
              <a:gd name="connsiteX23" fmla="*/ 7067550 w 7565610"/>
              <a:gd name="connsiteY23" fmla="*/ 571500 h 4000646"/>
              <a:gd name="connsiteX24" fmla="*/ 7181850 w 7565610"/>
              <a:gd name="connsiteY24" fmla="*/ 628650 h 4000646"/>
              <a:gd name="connsiteX25" fmla="*/ 7219950 w 7565610"/>
              <a:gd name="connsiteY25" fmla="*/ 685800 h 4000646"/>
              <a:gd name="connsiteX26" fmla="*/ 7162800 w 7565610"/>
              <a:gd name="connsiteY26" fmla="*/ 742950 h 4000646"/>
              <a:gd name="connsiteX27" fmla="*/ 7010400 w 7565610"/>
              <a:gd name="connsiteY27" fmla="*/ 819150 h 4000646"/>
              <a:gd name="connsiteX28" fmla="*/ 6896100 w 7565610"/>
              <a:gd name="connsiteY28" fmla="*/ 876300 h 4000646"/>
              <a:gd name="connsiteX29" fmla="*/ 6629400 w 7565610"/>
              <a:gd name="connsiteY29" fmla="*/ 895350 h 4000646"/>
              <a:gd name="connsiteX30" fmla="*/ 5810250 w 7565610"/>
              <a:gd name="connsiteY30" fmla="*/ 895350 h 4000646"/>
              <a:gd name="connsiteX31" fmla="*/ 5715000 w 7565610"/>
              <a:gd name="connsiteY31" fmla="*/ 876300 h 4000646"/>
              <a:gd name="connsiteX32" fmla="*/ 5581650 w 7565610"/>
              <a:gd name="connsiteY32" fmla="*/ 857250 h 4000646"/>
              <a:gd name="connsiteX33" fmla="*/ 5372100 w 7565610"/>
              <a:gd name="connsiteY33" fmla="*/ 838200 h 4000646"/>
              <a:gd name="connsiteX34" fmla="*/ 5143500 w 7565610"/>
              <a:gd name="connsiteY34" fmla="*/ 800100 h 4000646"/>
              <a:gd name="connsiteX35" fmla="*/ 4895850 w 7565610"/>
              <a:gd name="connsiteY35" fmla="*/ 781050 h 4000646"/>
              <a:gd name="connsiteX36" fmla="*/ 4800600 w 7565610"/>
              <a:gd name="connsiteY36" fmla="*/ 762000 h 4000646"/>
              <a:gd name="connsiteX37" fmla="*/ 3333750 w 7565610"/>
              <a:gd name="connsiteY37" fmla="*/ 800100 h 4000646"/>
              <a:gd name="connsiteX38" fmla="*/ 3238500 w 7565610"/>
              <a:gd name="connsiteY38" fmla="*/ 819150 h 4000646"/>
              <a:gd name="connsiteX39" fmla="*/ 2914650 w 7565610"/>
              <a:gd name="connsiteY39" fmla="*/ 857250 h 4000646"/>
              <a:gd name="connsiteX40" fmla="*/ 2514600 w 7565610"/>
              <a:gd name="connsiteY40" fmla="*/ 952500 h 4000646"/>
              <a:gd name="connsiteX41" fmla="*/ 2228850 w 7565610"/>
              <a:gd name="connsiteY41" fmla="*/ 990600 h 4000646"/>
              <a:gd name="connsiteX42" fmla="*/ 2114550 w 7565610"/>
              <a:gd name="connsiteY42" fmla="*/ 1009650 h 4000646"/>
              <a:gd name="connsiteX43" fmla="*/ 2019300 w 7565610"/>
              <a:gd name="connsiteY43" fmla="*/ 1028700 h 4000646"/>
              <a:gd name="connsiteX44" fmla="*/ 1905000 w 7565610"/>
              <a:gd name="connsiteY44" fmla="*/ 1047750 h 4000646"/>
              <a:gd name="connsiteX45" fmla="*/ 1847850 w 7565610"/>
              <a:gd name="connsiteY45" fmla="*/ 1066800 h 4000646"/>
              <a:gd name="connsiteX46" fmla="*/ 1676400 w 7565610"/>
              <a:gd name="connsiteY46" fmla="*/ 1085850 h 4000646"/>
              <a:gd name="connsiteX47" fmla="*/ 1581150 w 7565610"/>
              <a:gd name="connsiteY47" fmla="*/ 1104900 h 4000646"/>
              <a:gd name="connsiteX48" fmla="*/ 1504950 w 7565610"/>
              <a:gd name="connsiteY48" fmla="*/ 1123950 h 4000646"/>
              <a:gd name="connsiteX49" fmla="*/ 819150 w 7565610"/>
              <a:gd name="connsiteY49" fmla="*/ 1162050 h 4000646"/>
              <a:gd name="connsiteX50" fmla="*/ 704850 w 7565610"/>
              <a:gd name="connsiteY50" fmla="*/ 1200150 h 4000646"/>
              <a:gd name="connsiteX51" fmla="*/ 647700 w 7565610"/>
              <a:gd name="connsiteY51" fmla="*/ 1219200 h 4000646"/>
              <a:gd name="connsiteX52" fmla="*/ 457200 w 7565610"/>
              <a:gd name="connsiteY52" fmla="*/ 1333500 h 4000646"/>
              <a:gd name="connsiteX53" fmla="*/ 419100 w 7565610"/>
              <a:gd name="connsiteY53" fmla="*/ 1390650 h 4000646"/>
              <a:gd name="connsiteX54" fmla="*/ 381000 w 7565610"/>
              <a:gd name="connsiteY54" fmla="*/ 1524000 h 4000646"/>
              <a:gd name="connsiteX55" fmla="*/ 400050 w 7565610"/>
              <a:gd name="connsiteY55" fmla="*/ 2019300 h 4000646"/>
              <a:gd name="connsiteX56" fmla="*/ 514350 w 7565610"/>
              <a:gd name="connsiteY56" fmla="*/ 2133600 h 4000646"/>
              <a:gd name="connsiteX57" fmla="*/ 685800 w 7565610"/>
              <a:gd name="connsiteY57" fmla="*/ 2228850 h 4000646"/>
              <a:gd name="connsiteX58" fmla="*/ 742950 w 7565610"/>
              <a:gd name="connsiteY58" fmla="*/ 2266950 h 4000646"/>
              <a:gd name="connsiteX59" fmla="*/ 857250 w 7565610"/>
              <a:gd name="connsiteY59" fmla="*/ 2286000 h 4000646"/>
              <a:gd name="connsiteX60" fmla="*/ 952500 w 7565610"/>
              <a:gd name="connsiteY60" fmla="*/ 2305050 h 4000646"/>
              <a:gd name="connsiteX61" fmla="*/ 1028700 w 7565610"/>
              <a:gd name="connsiteY61" fmla="*/ 2324100 h 4000646"/>
              <a:gd name="connsiteX62" fmla="*/ 1181100 w 7565610"/>
              <a:gd name="connsiteY62" fmla="*/ 2343150 h 4000646"/>
              <a:gd name="connsiteX63" fmla="*/ 1352550 w 7565610"/>
              <a:gd name="connsiteY63" fmla="*/ 2381250 h 4000646"/>
              <a:gd name="connsiteX64" fmla="*/ 1676400 w 7565610"/>
              <a:gd name="connsiteY64" fmla="*/ 2400300 h 4000646"/>
              <a:gd name="connsiteX65" fmla="*/ 2133600 w 7565610"/>
              <a:gd name="connsiteY65" fmla="*/ 2438400 h 4000646"/>
              <a:gd name="connsiteX66" fmla="*/ 2266950 w 7565610"/>
              <a:gd name="connsiteY66" fmla="*/ 2457450 h 4000646"/>
              <a:gd name="connsiteX67" fmla="*/ 2762250 w 7565610"/>
              <a:gd name="connsiteY67" fmla="*/ 2476500 h 4000646"/>
              <a:gd name="connsiteX68" fmla="*/ 2914650 w 7565610"/>
              <a:gd name="connsiteY68" fmla="*/ 2495550 h 4000646"/>
              <a:gd name="connsiteX69" fmla="*/ 3181350 w 7565610"/>
              <a:gd name="connsiteY69" fmla="*/ 2533650 h 4000646"/>
              <a:gd name="connsiteX70" fmla="*/ 3524250 w 7565610"/>
              <a:gd name="connsiteY70" fmla="*/ 2552700 h 4000646"/>
              <a:gd name="connsiteX71" fmla="*/ 3981450 w 7565610"/>
              <a:gd name="connsiteY71" fmla="*/ 2590800 h 4000646"/>
              <a:gd name="connsiteX72" fmla="*/ 4191000 w 7565610"/>
              <a:gd name="connsiteY72" fmla="*/ 2609850 h 4000646"/>
              <a:gd name="connsiteX73" fmla="*/ 4476750 w 7565610"/>
              <a:gd name="connsiteY73" fmla="*/ 2628900 h 4000646"/>
              <a:gd name="connsiteX74" fmla="*/ 4972050 w 7565610"/>
              <a:gd name="connsiteY74" fmla="*/ 2609850 h 4000646"/>
              <a:gd name="connsiteX75" fmla="*/ 5257800 w 7565610"/>
              <a:gd name="connsiteY75" fmla="*/ 2552700 h 4000646"/>
              <a:gd name="connsiteX76" fmla="*/ 5505450 w 7565610"/>
              <a:gd name="connsiteY76" fmla="*/ 2514600 h 4000646"/>
              <a:gd name="connsiteX77" fmla="*/ 5581650 w 7565610"/>
              <a:gd name="connsiteY77" fmla="*/ 2495550 h 4000646"/>
              <a:gd name="connsiteX78" fmla="*/ 5715000 w 7565610"/>
              <a:gd name="connsiteY78" fmla="*/ 2476500 h 4000646"/>
              <a:gd name="connsiteX79" fmla="*/ 5791200 w 7565610"/>
              <a:gd name="connsiteY79" fmla="*/ 2457450 h 4000646"/>
              <a:gd name="connsiteX80" fmla="*/ 5905500 w 7565610"/>
              <a:gd name="connsiteY80" fmla="*/ 2438400 h 4000646"/>
              <a:gd name="connsiteX81" fmla="*/ 6743700 w 7565610"/>
              <a:gd name="connsiteY81" fmla="*/ 2457450 h 4000646"/>
              <a:gd name="connsiteX82" fmla="*/ 6819900 w 7565610"/>
              <a:gd name="connsiteY82" fmla="*/ 2476500 h 4000646"/>
              <a:gd name="connsiteX83" fmla="*/ 6953250 w 7565610"/>
              <a:gd name="connsiteY83" fmla="*/ 2495550 h 4000646"/>
              <a:gd name="connsiteX84" fmla="*/ 7181850 w 7565610"/>
              <a:gd name="connsiteY84" fmla="*/ 2552700 h 4000646"/>
              <a:gd name="connsiteX85" fmla="*/ 7239000 w 7565610"/>
              <a:gd name="connsiteY85" fmla="*/ 2571750 h 4000646"/>
              <a:gd name="connsiteX86" fmla="*/ 7448550 w 7565610"/>
              <a:gd name="connsiteY86" fmla="*/ 2628900 h 4000646"/>
              <a:gd name="connsiteX87" fmla="*/ 7505700 w 7565610"/>
              <a:gd name="connsiteY87" fmla="*/ 2667000 h 4000646"/>
              <a:gd name="connsiteX88" fmla="*/ 7543800 w 7565610"/>
              <a:gd name="connsiteY88" fmla="*/ 2724150 h 4000646"/>
              <a:gd name="connsiteX89" fmla="*/ 7543800 w 7565610"/>
              <a:gd name="connsiteY89" fmla="*/ 2914650 h 4000646"/>
              <a:gd name="connsiteX90" fmla="*/ 7486650 w 7565610"/>
              <a:gd name="connsiteY90" fmla="*/ 2971800 h 4000646"/>
              <a:gd name="connsiteX91" fmla="*/ 7448550 w 7565610"/>
              <a:gd name="connsiteY91" fmla="*/ 3276600 h 4000646"/>
              <a:gd name="connsiteX92" fmla="*/ 7429500 w 7565610"/>
              <a:gd name="connsiteY92" fmla="*/ 3333750 h 4000646"/>
              <a:gd name="connsiteX93" fmla="*/ 7258050 w 7565610"/>
              <a:gd name="connsiteY93" fmla="*/ 3409950 h 4000646"/>
              <a:gd name="connsiteX94" fmla="*/ 7181850 w 7565610"/>
              <a:gd name="connsiteY94" fmla="*/ 3429000 h 4000646"/>
              <a:gd name="connsiteX95" fmla="*/ 7124700 w 7565610"/>
              <a:gd name="connsiteY95" fmla="*/ 3448050 h 4000646"/>
              <a:gd name="connsiteX96" fmla="*/ 6686550 w 7565610"/>
              <a:gd name="connsiteY96" fmla="*/ 3467100 h 4000646"/>
              <a:gd name="connsiteX97" fmla="*/ 6515100 w 7565610"/>
              <a:gd name="connsiteY97" fmla="*/ 3486150 h 4000646"/>
              <a:gd name="connsiteX98" fmla="*/ 6305550 w 7565610"/>
              <a:gd name="connsiteY98" fmla="*/ 3562350 h 4000646"/>
              <a:gd name="connsiteX99" fmla="*/ 6210300 w 7565610"/>
              <a:gd name="connsiteY99" fmla="*/ 3581400 h 4000646"/>
              <a:gd name="connsiteX100" fmla="*/ 6134100 w 7565610"/>
              <a:gd name="connsiteY100" fmla="*/ 3600450 h 4000646"/>
              <a:gd name="connsiteX101" fmla="*/ 6000750 w 7565610"/>
              <a:gd name="connsiteY101" fmla="*/ 3619500 h 4000646"/>
              <a:gd name="connsiteX102" fmla="*/ 5905500 w 7565610"/>
              <a:gd name="connsiteY102" fmla="*/ 3638550 h 4000646"/>
              <a:gd name="connsiteX103" fmla="*/ 5772150 w 7565610"/>
              <a:gd name="connsiteY103" fmla="*/ 3657600 h 4000646"/>
              <a:gd name="connsiteX104" fmla="*/ 5657850 w 7565610"/>
              <a:gd name="connsiteY104" fmla="*/ 3676650 h 4000646"/>
              <a:gd name="connsiteX105" fmla="*/ 5391150 w 7565610"/>
              <a:gd name="connsiteY105" fmla="*/ 3695700 h 4000646"/>
              <a:gd name="connsiteX106" fmla="*/ 5086350 w 7565610"/>
              <a:gd name="connsiteY106" fmla="*/ 3733800 h 4000646"/>
              <a:gd name="connsiteX107" fmla="*/ 4857750 w 7565610"/>
              <a:gd name="connsiteY107" fmla="*/ 3752850 h 4000646"/>
              <a:gd name="connsiteX108" fmla="*/ 4667250 w 7565610"/>
              <a:gd name="connsiteY108" fmla="*/ 3790950 h 4000646"/>
              <a:gd name="connsiteX109" fmla="*/ 4210050 w 7565610"/>
              <a:gd name="connsiteY109" fmla="*/ 3829050 h 4000646"/>
              <a:gd name="connsiteX110" fmla="*/ 2324100 w 7565610"/>
              <a:gd name="connsiteY110" fmla="*/ 3867150 h 4000646"/>
              <a:gd name="connsiteX111" fmla="*/ 2152650 w 7565610"/>
              <a:gd name="connsiteY111" fmla="*/ 3886200 h 4000646"/>
              <a:gd name="connsiteX112" fmla="*/ 1943100 w 7565610"/>
              <a:gd name="connsiteY112" fmla="*/ 3924300 h 4000646"/>
              <a:gd name="connsiteX113" fmla="*/ 1257300 w 7565610"/>
              <a:gd name="connsiteY113" fmla="*/ 3905250 h 4000646"/>
              <a:gd name="connsiteX114" fmla="*/ 1085850 w 7565610"/>
              <a:gd name="connsiteY114" fmla="*/ 3886200 h 4000646"/>
              <a:gd name="connsiteX115" fmla="*/ 457200 w 7565610"/>
              <a:gd name="connsiteY115" fmla="*/ 3867150 h 4000646"/>
              <a:gd name="connsiteX116" fmla="*/ 228600 w 7565610"/>
              <a:gd name="connsiteY116" fmla="*/ 3924300 h 4000646"/>
              <a:gd name="connsiteX117" fmla="*/ 171450 w 7565610"/>
              <a:gd name="connsiteY117" fmla="*/ 3943350 h 4000646"/>
              <a:gd name="connsiteX118" fmla="*/ 114300 w 7565610"/>
              <a:gd name="connsiteY118" fmla="*/ 3981450 h 4000646"/>
              <a:gd name="connsiteX119" fmla="*/ 0 w 7565610"/>
              <a:gd name="connsiteY119" fmla="*/ 4000500 h 400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7565610" h="4000646">
                <a:moveTo>
                  <a:pt x="57150" y="133350"/>
                </a:moveTo>
                <a:cubicBezTo>
                  <a:pt x="285492" y="42013"/>
                  <a:pt x="104947" y="102120"/>
                  <a:pt x="571500" y="76200"/>
                </a:cubicBezTo>
                <a:cubicBezTo>
                  <a:pt x="660489" y="71256"/>
                  <a:pt x="749203" y="61961"/>
                  <a:pt x="838200" y="57150"/>
                </a:cubicBezTo>
                <a:cubicBezTo>
                  <a:pt x="984175" y="49259"/>
                  <a:pt x="1130371" y="45920"/>
                  <a:pt x="1276350" y="38100"/>
                </a:cubicBezTo>
                <a:lnTo>
                  <a:pt x="1905000" y="0"/>
                </a:lnTo>
                <a:lnTo>
                  <a:pt x="2686050" y="19050"/>
                </a:lnTo>
                <a:cubicBezTo>
                  <a:pt x="2743506" y="21348"/>
                  <a:pt x="2800015" y="36698"/>
                  <a:pt x="2857500" y="38100"/>
                </a:cubicBezTo>
                <a:cubicBezTo>
                  <a:pt x="3320956" y="49404"/>
                  <a:pt x="3784600" y="50800"/>
                  <a:pt x="4248150" y="57150"/>
                </a:cubicBezTo>
                <a:cubicBezTo>
                  <a:pt x="4480010" y="115115"/>
                  <a:pt x="4088596" y="22258"/>
                  <a:pt x="4648200" y="95250"/>
                </a:cubicBezTo>
                <a:cubicBezTo>
                  <a:pt x="4688024" y="100444"/>
                  <a:pt x="4723119" y="125474"/>
                  <a:pt x="4762500" y="133350"/>
                </a:cubicBezTo>
                <a:cubicBezTo>
                  <a:pt x="4826000" y="146050"/>
                  <a:pt x="4890176" y="155744"/>
                  <a:pt x="4953000" y="171450"/>
                </a:cubicBezTo>
                <a:cubicBezTo>
                  <a:pt x="4978400" y="177800"/>
                  <a:pt x="5003527" y="185365"/>
                  <a:pt x="5029200" y="190500"/>
                </a:cubicBezTo>
                <a:cubicBezTo>
                  <a:pt x="5067075" y="198075"/>
                  <a:pt x="5105497" y="202640"/>
                  <a:pt x="5143500" y="209550"/>
                </a:cubicBezTo>
                <a:cubicBezTo>
                  <a:pt x="5175357" y="215342"/>
                  <a:pt x="5206893" y="222808"/>
                  <a:pt x="5238750" y="228600"/>
                </a:cubicBezTo>
                <a:cubicBezTo>
                  <a:pt x="5506853" y="277346"/>
                  <a:pt x="5213018" y="219644"/>
                  <a:pt x="5448300" y="266700"/>
                </a:cubicBezTo>
                <a:cubicBezTo>
                  <a:pt x="5660451" y="372775"/>
                  <a:pt x="5393200" y="246037"/>
                  <a:pt x="5600700" y="323850"/>
                </a:cubicBezTo>
                <a:cubicBezTo>
                  <a:pt x="5627290" y="333821"/>
                  <a:pt x="5650533" y="351403"/>
                  <a:pt x="5676900" y="361950"/>
                </a:cubicBezTo>
                <a:cubicBezTo>
                  <a:pt x="5754199" y="392870"/>
                  <a:pt x="5792552" y="400388"/>
                  <a:pt x="5867400" y="419100"/>
                </a:cubicBezTo>
                <a:cubicBezTo>
                  <a:pt x="5905500" y="412750"/>
                  <a:pt x="5943074" y="400050"/>
                  <a:pt x="5981700" y="400050"/>
                </a:cubicBezTo>
                <a:cubicBezTo>
                  <a:pt x="6191346" y="400050"/>
                  <a:pt x="6400965" y="408631"/>
                  <a:pt x="6610350" y="419100"/>
                </a:cubicBezTo>
                <a:cubicBezTo>
                  <a:pt x="6673361" y="422251"/>
                  <a:pt x="6773507" y="444111"/>
                  <a:pt x="6838950" y="457200"/>
                </a:cubicBezTo>
                <a:cubicBezTo>
                  <a:pt x="7002734" y="566389"/>
                  <a:pt x="6795509" y="435480"/>
                  <a:pt x="6953250" y="514350"/>
                </a:cubicBezTo>
                <a:cubicBezTo>
                  <a:pt x="6973728" y="524589"/>
                  <a:pt x="6989922" y="542211"/>
                  <a:pt x="7010400" y="552450"/>
                </a:cubicBezTo>
                <a:cubicBezTo>
                  <a:pt x="7028361" y="561430"/>
                  <a:pt x="7049589" y="562520"/>
                  <a:pt x="7067550" y="571500"/>
                </a:cubicBezTo>
                <a:cubicBezTo>
                  <a:pt x="7215266" y="645358"/>
                  <a:pt x="7038202" y="580767"/>
                  <a:pt x="7181850" y="628650"/>
                </a:cubicBezTo>
                <a:cubicBezTo>
                  <a:pt x="7194550" y="647700"/>
                  <a:pt x="7223714" y="663216"/>
                  <a:pt x="7219950" y="685800"/>
                </a:cubicBezTo>
                <a:cubicBezTo>
                  <a:pt x="7215521" y="712374"/>
                  <a:pt x="7184353" y="726786"/>
                  <a:pt x="7162800" y="742950"/>
                </a:cubicBezTo>
                <a:cubicBezTo>
                  <a:pt x="7004380" y="861765"/>
                  <a:pt x="7127597" y="760551"/>
                  <a:pt x="7010400" y="819150"/>
                </a:cubicBezTo>
                <a:cubicBezTo>
                  <a:pt x="6955075" y="846812"/>
                  <a:pt x="6958716" y="868933"/>
                  <a:pt x="6896100" y="876300"/>
                </a:cubicBezTo>
                <a:cubicBezTo>
                  <a:pt x="6807584" y="886714"/>
                  <a:pt x="6718300" y="889000"/>
                  <a:pt x="6629400" y="895350"/>
                </a:cubicBezTo>
                <a:cubicBezTo>
                  <a:pt x="6318316" y="973121"/>
                  <a:pt x="6527795" y="927966"/>
                  <a:pt x="5810250" y="895350"/>
                </a:cubicBezTo>
                <a:cubicBezTo>
                  <a:pt x="5777905" y="893880"/>
                  <a:pt x="5746938" y="881623"/>
                  <a:pt x="5715000" y="876300"/>
                </a:cubicBezTo>
                <a:cubicBezTo>
                  <a:pt x="5670710" y="868918"/>
                  <a:pt x="5626277" y="862209"/>
                  <a:pt x="5581650" y="857250"/>
                </a:cubicBezTo>
                <a:cubicBezTo>
                  <a:pt x="5511941" y="849505"/>
                  <a:pt x="5441950" y="844550"/>
                  <a:pt x="5372100" y="838200"/>
                </a:cubicBezTo>
                <a:cubicBezTo>
                  <a:pt x="5265969" y="802823"/>
                  <a:pt x="5318957" y="816051"/>
                  <a:pt x="5143500" y="800100"/>
                </a:cubicBezTo>
                <a:cubicBezTo>
                  <a:pt x="5061046" y="792604"/>
                  <a:pt x="4978400" y="787400"/>
                  <a:pt x="4895850" y="781050"/>
                </a:cubicBezTo>
                <a:cubicBezTo>
                  <a:pt x="4864100" y="774700"/>
                  <a:pt x="4832976" y="761605"/>
                  <a:pt x="4800600" y="762000"/>
                </a:cubicBezTo>
                <a:cubicBezTo>
                  <a:pt x="4311521" y="767964"/>
                  <a:pt x="3333750" y="800100"/>
                  <a:pt x="3333750" y="800100"/>
                </a:cubicBezTo>
                <a:cubicBezTo>
                  <a:pt x="3302000" y="806450"/>
                  <a:pt x="3270629" y="815134"/>
                  <a:pt x="3238500" y="819150"/>
                </a:cubicBezTo>
                <a:cubicBezTo>
                  <a:pt x="3112470" y="834904"/>
                  <a:pt x="3030955" y="830410"/>
                  <a:pt x="2914650" y="857250"/>
                </a:cubicBezTo>
                <a:cubicBezTo>
                  <a:pt x="2599807" y="929906"/>
                  <a:pt x="3011517" y="866825"/>
                  <a:pt x="2514600" y="952500"/>
                </a:cubicBezTo>
                <a:cubicBezTo>
                  <a:pt x="2419904" y="968827"/>
                  <a:pt x="2323977" y="977010"/>
                  <a:pt x="2228850" y="990600"/>
                </a:cubicBezTo>
                <a:cubicBezTo>
                  <a:pt x="2190613" y="996062"/>
                  <a:pt x="2152553" y="1002740"/>
                  <a:pt x="2114550" y="1009650"/>
                </a:cubicBezTo>
                <a:cubicBezTo>
                  <a:pt x="2082693" y="1015442"/>
                  <a:pt x="2051157" y="1022908"/>
                  <a:pt x="2019300" y="1028700"/>
                </a:cubicBezTo>
                <a:cubicBezTo>
                  <a:pt x="1981297" y="1035610"/>
                  <a:pt x="1942706" y="1039371"/>
                  <a:pt x="1905000" y="1047750"/>
                </a:cubicBezTo>
                <a:cubicBezTo>
                  <a:pt x="1885398" y="1052106"/>
                  <a:pt x="1867657" y="1063499"/>
                  <a:pt x="1847850" y="1066800"/>
                </a:cubicBezTo>
                <a:cubicBezTo>
                  <a:pt x="1791131" y="1076253"/>
                  <a:pt x="1733324" y="1077718"/>
                  <a:pt x="1676400" y="1085850"/>
                </a:cubicBezTo>
                <a:cubicBezTo>
                  <a:pt x="1644347" y="1090429"/>
                  <a:pt x="1612758" y="1097876"/>
                  <a:pt x="1581150" y="1104900"/>
                </a:cubicBezTo>
                <a:cubicBezTo>
                  <a:pt x="1555592" y="1110580"/>
                  <a:pt x="1530930" y="1120703"/>
                  <a:pt x="1504950" y="1123950"/>
                </a:cubicBezTo>
                <a:cubicBezTo>
                  <a:pt x="1314647" y="1147738"/>
                  <a:pt x="973128" y="1155634"/>
                  <a:pt x="819150" y="1162050"/>
                </a:cubicBezTo>
                <a:lnTo>
                  <a:pt x="704850" y="1200150"/>
                </a:lnTo>
                <a:cubicBezTo>
                  <a:pt x="685800" y="1206500"/>
                  <a:pt x="664408" y="1208061"/>
                  <a:pt x="647700" y="1219200"/>
                </a:cubicBezTo>
                <a:cubicBezTo>
                  <a:pt x="509771" y="1311152"/>
                  <a:pt x="574356" y="1274922"/>
                  <a:pt x="457200" y="1333500"/>
                </a:cubicBezTo>
                <a:cubicBezTo>
                  <a:pt x="444500" y="1352550"/>
                  <a:pt x="429339" y="1370172"/>
                  <a:pt x="419100" y="1390650"/>
                </a:cubicBezTo>
                <a:cubicBezTo>
                  <a:pt x="405435" y="1417979"/>
                  <a:pt x="387104" y="1499585"/>
                  <a:pt x="381000" y="1524000"/>
                </a:cubicBezTo>
                <a:cubicBezTo>
                  <a:pt x="387350" y="1689100"/>
                  <a:pt x="383049" y="1854955"/>
                  <a:pt x="400050" y="2019300"/>
                </a:cubicBezTo>
                <a:cubicBezTo>
                  <a:pt x="404641" y="2063675"/>
                  <a:pt x="490726" y="2117063"/>
                  <a:pt x="514350" y="2133600"/>
                </a:cubicBezTo>
                <a:cubicBezTo>
                  <a:pt x="814675" y="2343828"/>
                  <a:pt x="510959" y="2141429"/>
                  <a:pt x="685800" y="2228850"/>
                </a:cubicBezTo>
                <a:cubicBezTo>
                  <a:pt x="706278" y="2239089"/>
                  <a:pt x="721230" y="2259710"/>
                  <a:pt x="742950" y="2266950"/>
                </a:cubicBezTo>
                <a:cubicBezTo>
                  <a:pt x="779593" y="2279164"/>
                  <a:pt x="819247" y="2279090"/>
                  <a:pt x="857250" y="2286000"/>
                </a:cubicBezTo>
                <a:cubicBezTo>
                  <a:pt x="889107" y="2291792"/>
                  <a:pt x="920892" y="2298026"/>
                  <a:pt x="952500" y="2305050"/>
                </a:cubicBezTo>
                <a:cubicBezTo>
                  <a:pt x="978058" y="2310730"/>
                  <a:pt x="1002875" y="2319796"/>
                  <a:pt x="1028700" y="2324100"/>
                </a:cubicBezTo>
                <a:cubicBezTo>
                  <a:pt x="1079199" y="2332516"/>
                  <a:pt x="1130601" y="2334734"/>
                  <a:pt x="1181100" y="2343150"/>
                </a:cubicBezTo>
                <a:cubicBezTo>
                  <a:pt x="1266283" y="2357347"/>
                  <a:pt x="1259365" y="2372779"/>
                  <a:pt x="1352550" y="2381250"/>
                </a:cubicBezTo>
                <a:cubicBezTo>
                  <a:pt x="1460243" y="2391040"/>
                  <a:pt x="1568450" y="2393950"/>
                  <a:pt x="1676400" y="2400300"/>
                </a:cubicBezTo>
                <a:cubicBezTo>
                  <a:pt x="2044873" y="2446359"/>
                  <a:pt x="1548914" y="2387558"/>
                  <a:pt x="2133600" y="2438400"/>
                </a:cubicBezTo>
                <a:cubicBezTo>
                  <a:pt x="2178332" y="2442290"/>
                  <a:pt x="2222131" y="2454734"/>
                  <a:pt x="2266950" y="2457450"/>
                </a:cubicBezTo>
                <a:cubicBezTo>
                  <a:pt x="2431869" y="2467445"/>
                  <a:pt x="2597150" y="2470150"/>
                  <a:pt x="2762250" y="2476500"/>
                </a:cubicBezTo>
                <a:cubicBezTo>
                  <a:pt x="2813050" y="2482850"/>
                  <a:pt x="2864050" y="2487765"/>
                  <a:pt x="2914650" y="2495550"/>
                </a:cubicBezTo>
                <a:cubicBezTo>
                  <a:pt x="3100780" y="2524185"/>
                  <a:pt x="2916459" y="2514028"/>
                  <a:pt x="3181350" y="2533650"/>
                </a:cubicBezTo>
                <a:cubicBezTo>
                  <a:pt x="3295513" y="2542107"/>
                  <a:pt x="3409950" y="2546350"/>
                  <a:pt x="3524250" y="2552700"/>
                </a:cubicBezTo>
                <a:cubicBezTo>
                  <a:pt x="3818340" y="2589461"/>
                  <a:pt x="3544669" y="2558446"/>
                  <a:pt x="3981450" y="2590800"/>
                </a:cubicBezTo>
                <a:cubicBezTo>
                  <a:pt x="4051396" y="2595981"/>
                  <a:pt x="4121069" y="2604471"/>
                  <a:pt x="4191000" y="2609850"/>
                </a:cubicBezTo>
                <a:cubicBezTo>
                  <a:pt x="4286180" y="2617172"/>
                  <a:pt x="4381500" y="2622550"/>
                  <a:pt x="4476750" y="2628900"/>
                </a:cubicBezTo>
                <a:cubicBezTo>
                  <a:pt x="4641850" y="2622550"/>
                  <a:pt x="4807399" y="2623571"/>
                  <a:pt x="4972050" y="2609850"/>
                </a:cubicBezTo>
                <a:cubicBezTo>
                  <a:pt x="5063490" y="2602230"/>
                  <a:pt x="5164455" y="2566035"/>
                  <a:pt x="5257800" y="2552700"/>
                </a:cubicBezTo>
                <a:cubicBezTo>
                  <a:pt x="5321845" y="2543551"/>
                  <a:pt x="5439371" y="2527816"/>
                  <a:pt x="5505450" y="2514600"/>
                </a:cubicBezTo>
                <a:cubicBezTo>
                  <a:pt x="5531123" y="2509465"/>
                  <a:pt x="5555891" y="2500234"/>
                  <a:pt x="5581650" y="2495550"/>
                </a:cubicBezTo>
                <a:cubicBezTo>
                  <a:pt x="5625827" y="2487518"/>
                  <a:pt x="5670823" y="2484532"/>
                  <a:pt x="5715000" y="2476500"/>
                </a:cubicBezTo>
                <a:cubicBezTo>
                  <a:pt x="5740759" y="2471816"/>
                  <a:pt x="5765527" y="2462585"/>
                  <a:pt x="5791200" y="2457450"/>
                </a:cubicBezTo>
                <a:cubicBezTo>
                  <a:pt x="5829075" y="2449875"/>
                  <a:pt x="5867400" y="2444750"/>
                  <a:pt x="5905500" y="2438400"/>
                </a:cubicBezTo>
                <a:lnTo>
                  <a:pt x="6743700" y="2457450"/>
                </a:lnTo>
                <a:cubicBezTo>
                  <a:pt x="6769859" y="2458540"/>
                  <a:pt x="6794141" y="2471816"/>
                  <a:pt x="6819900" y="2476500"/>
                </a:cubicBezTo>
                <a:cubicBezTo>
                  <a:pt x="6864077" y="2484532"/>
                  <a:pt x="6908800" y="2489200"/>
                  <a:pt x="6953250" y="2495550"/>
                </a:cubicBezTo>
                <a:cubicBezTo>
                  <a:pt x="7184210" y="2572537"/>
                  <a:pt x="6950978" y="2501395"/>
                  <a:pt x="7181850" y="2552700"/>
                </a:cubicBezTo>
                <a:cubicBezTo>
                  <a:pt x="7201452" y="2557056"/>
                  <a:pt x="7219519" y="2566880"/>
                  <a:pt x="7239000" y="2571750"/>
                </a:cubicBezTo>
                <a:cubicBezTo>
                  <a:pt x="7296253" y="2586063"/>
                  <a:pt x="7399508" y="2596205"/>
                  <a:pt x="7448550" y="2628900"/>
                </a:cubicBezTo>
                <a:lnTo>
                  <a:pt x="7505700" y="2667000"/>
                </a:lnTo>
                <a:cubicBezTo>
                  <a:pt x="7518400" y="2686050"/>
                  <a:pt x="7533561" y="2703672"/>
                  <a:pt x="7543800" y="2724150"/>
                </a:cubicBezTo>
                <a:cubicBezTo>
                  <a:pt x="7574648" y="2785847"/>
                  <a:pt x="7571058" y="2846505"/>
                  <a:pt x="7543800" y="2914650"/>
                </a:cubicBezTo>
                <a:cubicBezTo>
                  <a:pt x="7533794" y="2939664"/>
                  <a:pt x="7505700" y="2952750"/>
                  <a:pt x="7486650" y="2971800"/>
                </a:cubicBezTo>
                <a:cubicBezTo>
                  <a:pt x="7436424" y="3122477"/>
                  <a:pt x="7489730" y="2947158"/>
                  <a:pt x="7448550" y="3276600"/>
                </a:cubicBezTo>
                <a:cubicBezTo>
                  <a:pt x="7446059" y="3296525"/>
                  <a:pt x="7442044" y="3318070"/>
                  <a:pt x="7429500" y="3333750"/>
                </a:cubicBezTo>
                <a:cubicBezTo>
                  <a:pt x="7398226" y="3372842"/>
                  <a:pt x="7290065" y="3401946"/>
                  <a:pt x="7258050" y="3409950"/>
                </a:cubicBezTo>
                <a:cubicBezTo>
                  <a:pt x="7232650" y="3416300"/>
                  <a:pt x="7207024" y="3421807"/>
                  <a:pt x="7181850" y="3429000"/>
                </a:cubicBezTo>
                <a:cubicBezTo>
                  <a:pt x="7162542" y="3434517"/>
                  <a:pt x="7144721" y="3446510"/>
                  <a:pt x="7124700" y="3448050"/>
                </a:cubicBezTo>
                <a:cubicBezTo>
                  <a:pt x="6978943" y="3459262"/>
                  <a:pt x="6832600" y="3460750"/>
                  <a:pt x="6686550" y="3467100"/>
                </a:cubicBezTo>
                <a:cubicBezTo>
                  <a:pt x="6629400" y="3473450"/>
                  <a:pt x="6571485" y="3474873"/>
                  <a:pt x="6515100" y="3486150"/>
                </a:cubicBezTo>
                <a:cubicBezTo>
                  <a:pt x="6408355" y="3507499"/>
                  <a:pt x="6404033" y="3532805"/>
                  <a:pt x="6305550" y="3562350"/>
                </a:cubicBezTo>
                <a:cubicBezTo>
                  <a:pt x="6274537" y="3571654"/>
                  <a:pt x="6241908" y="3574376"/>
                  <a:pt x="6210300" y="3581400"/>
                </a:cubicBezTo>
                <a:cubicBezTo>
                  <a:pt x="6184742" y="3587080"/>
                  <a:pt x="6159859" y="3595766"/>
                  <a:pt x="6134100" y="3600450"/>
                </a:cubicBezTo>
                <a:cubicBezTo>
                  <a:pt x="6089923" y="3608482"/>
                  <a:pt x="6045040" y="3612118"/>
                  <a:pt x="6000750" y="3619500"/>
                </a:cubicBezTo>
                <a:cubicBezTo>
                  <a:pt x="5968812" y="3624823"/>
                  <a:pt x="5937438" y="3633227"/>
                  <a:pt x="5905500" y="3638550"/>
                </a:cubicBezTo>
                <a:cubicBezTo>
                  <a:pt x="5861210" y="3645932"/>
                  <a:pt x="5816529" y="3650772"/>
                  <a:pt x="5772150" y="3657600"/>
                </a:cubicBezTo>
                <a:cubicBezTo>
                  <a:pt x="5733974" y="3663473"/>
                  <a:pt x="5696284" y="3672807"/>
                  <a:pt x="5657850" y="3676650"/>
                </a:cubicBezTo>
                <a:cubicBezTo>
                  <a:pt x="5569166" y="3685518"/>
                  <a:pt x="5479941" y="3687979"/>
                  <a:pt x="5391150" y="3695700"/>
                </a:cubicBezTo>
                <a:cubicBezTo>
                  <a:pt x="4959782" y="3733210"/>
                  <a:pt x="5444738" y="3696075"/>
                  <a:pt x="5086350" y="3733800"/>
                </a:cubicBezTo>
                <a:cubicBezTo>
                  <a:pt x="5010306" y="3741805"/>
                  <a:pt x="4933950" y="3746500"/>
                  <a:pt x="4857750" y="3752850"/>
                </a:cubicBezTo>
                <a:cubicBezTo>
                  <a:pt x="4794250" y="3765550"/>
                  <a:pt x="4731784" y="3785572"/>
                  <a:pt x="4667250" y="3790950"/>
                </a:cubicBezTo>
                <a:lnTo>
                  <a:pt x="4210050" y="3829050"/>
                </a:lnTo>
                <a:cubicBezTo>
                  <a:pt x="3545574" y="3995169"/>
                  <a:pt x="4229280" y="3830512"/>
                  <a:pt x="2324100" y="3867150"/>
                </a:cubicBezTo>
                <a:cubicBezTo>
                  <a:pt x="2266609" y="3868256"/>
                  <a:pt x="2209708" y="3879068"/>
                  <a:pt x="2152650" y="3886200"/>
                </a:cubicBezTo>
                <a:cubicBezTo>
                  <a:pt x="2016134" y="3903264"/>
                  <a:pt x="2049594" y="3897677"/>
                  <a:pt x="1943100" y="3924300"/>
                </a:cubicBezTo>
                <a:lnTo>
                  <a:pt x="1257300" y="3905250"/>
                </a:lnTo>
                <a:cubicBezTo>
                  <a:pt x="1199855" y="3902697"/>
                  <a:pt x="1143287" y="3888935"/>
                  <a:pt x="1085850" y="3886200"/>
                </a:cubicBezTo>
                <a:cubicBezTo>
                  <a:pt x="876441" y="3876228"/>
                  <a:pt x="666750" y="3873500"/>
                  <a:pt x="457200" y="3867150"/>
                </a:cubicBezTo>
                <a:cubicBezTo>
                  <a:pt x="303286" y="3892802"/>
                  <a:pt x="379543" y="3873986"/>
                  <a:pt x="228600" y="3924300"/>
                </a:cubicBezTo>
                <a:cubicBezTo>
                  <a:pt x="209550" y="3930650"/>
                  <a:pt x="188158" y="3932211"/>
                  <a:pt x="171450" y="3943350"/>
                </a:cubicBezTo>
                <a:cubicBezTo>
                  <a:pt x="152400" y="3956050"/>
                  <a:pt x="135344" y="3972431"/>
                  <a:pt x="114300" y="3981450"/>
                </a:cubicBezTo>
                <a:cubicBezTo>
                  <a:pt x="62663" y="4003580"/>
                  <a:pt x="46391" y="4000500"/>
                  <a:pt x="0" y="40005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ktangel 15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Why is stateless a good thing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955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50" y="5829300"/>
            <a:ext cx="1047553" cy="953542"/>
          </a:xfrm>
          <a:prstGeom prst="rect">
            <a:avLst/>
          </a:prstGeom>
        </p:spPr>
      </p:pic>
      <p:pic>
        <p:nvPicPr>
          <p:cNvPr id="5124" name="Picture 4" descr="Billedresultat for browser andro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7" r="7848"/>
          <a:stretch/>
        </p:blipFill>
        <p:spPr bwMode="auto">
          <a:xfrm>
            <a:off x="176582" y="758308"/>
            <a:ext cx="2734012" cy="546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illedresultat for ser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657" y="1133611"/>
            <a:ext cx="815095" cy="12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Billedresultat for ser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04" y="2415391"/>
            <a:ext cx="1415391" cy="215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Billedresultat for load balanc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t="63202" r="6076" b="9122"/>
          <a:stretch/>
        </p:blipFill>
        <p:spPr bwMode="auto">
          <a:xfrm rot="16200000">
            <a:off x="6929651" y="3463538"/>
            <a:ext cx="4107352" cy="70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ktangel 15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How may a web architecture look like?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9" name="Picture 6" descr="Billedresultat for ser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657" y="4933176"/>
            <a:ext cx="815095" cy="12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Billedresultat for ser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258" y="1815306"/>
            <a:ext cx="815095" cy="12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Billedresultat for ser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157" y="3311008"/>
            <a:ext cx="815095" cy="12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Billedresultat for ser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306" y="4885269"/>
            <a:ext cx="815095" cy="12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Billedresultat for databas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9" r="28987"/>
          <a:stretch/>
        </p:blipFill>
        <p:spPr bwMode="auto">
          <a:xfrm>
            <a:off x="11199327" y="3349108"/>
            <a:ext cx="885176" cy="109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Billedresultat for database nosql log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26"/>
          <a:stretch/>
        </p:blipFill>
        <p:spPr bwMode="auto">
          <a:xfrm>
            <a:off x="7338636" y="5763947"/>
            <a:ext cx="1173869" cy="109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Lige pilforbindelse 36"/>
          <p:cNvCxnSpPr>
            <a:stCxn id="5124" idx="3"/>
            <a:endCxn id="23" idx="1"/>
          </p:cNvCxnSpPr>
          <p:nvPr/>
        </p:nvCxnSpPr>
        <p:spPr>
          <a:xfrm>
            <a:off x="2910594" y="3492319"/>
            <a:ext cx="1487110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Lige pilforbindelse 37"/>
          <p:cNvCxnSpPr/>
          <p:nvPr/>
        </p:nvCxnSpPr>
        <p:spPr>
          <a:xfrm flipV="1">
            <a:off x="5701370" y="2023989"/>
            <a:ext cx="1191287" cy="108733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Lige pilforbindelse 38"/>
          <p:cNvCxnSpPr/>
          <p:nvPr/>
        </p:nvCxnSpPr>
        <p:spPr>
          <a:xfrm flipV="1">
            <a:off x="5794649" y="3492319"/>
            <a:ext cx="2834134" cy="25219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ge pilforbindelse 39"/>
          <p:cNvCxnSpPr/>
          <p:nvPr/>
        </p:nvCxnSpPr>
        <p:spPr>
          <a:xfrm flipV="1">
            <a:off x="9337871" y="2884218"/>
            <a:ext cx="457285" cy="432959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ge pilforbindelse 41"/>
          <p:cNvCxnSpPr/>
          <p:nvPr/>
        </p:nvCxnSpPr>
        <p:spPr>
          <a:xfrm>
            <a:off x="9349766" y="3492319"/>
            <a:ext cx="445390" cy="28974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Lige pilforbindelse 44"/>
          <p:cNvCxnSpPr/>
          <p:nvPr/>
        </p:nvCxnSpPr>
        <p:spPr>
          <a:xfrm>
            <a:off x="9349766" y="3681191"/>
            <a:ext cx="511285" cy="152792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Lige pilforbindelse 46"/>
          <p:cNvCxnSpPr/>
          <p:nvPr/>
        </p:nvCxnSpPr>
        <p:spPr>
          <a:xfrm flipV="1">
            <a:off x="10628018" y="4445155"/>
            <a:ext cx="744832" cy="905037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Lige pilforbindelse 48"/>
          <p:cNvCxnSpPr>
            <a:stCxn id="35" idx="3"/>
          </p:cNvCxnSpPr>
          <p:nvPr/>
        </p:nvCxnSpPr>
        <p:spPr>
          <a:xfrm>
            <a:off x="10610252" y="3931189"/>
            <a:ext cx="571309" cy="2694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Lige pilforbindelse 51"/>
          <p:cNvCxnSpPr/>
          <p:nvPr/>
        </p:nvCxnSpPr>
        <p:spPr>
          <a:xfrm>
            <a:off x="10628018" y="2591538"/>
            <a:ext cx="744832" cy="75757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Lige pilforbindelse 54"/>
          <p:cNvCxnSpPr/>
          <p:nvPr/>
        </p:nvCxnSpPr>
        <p:spPr>
          <a:xfrm>
            <a:off x="5541046" y="4621401"/>
            <a:ext cx="589611" cy="567495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Lige pilforbindelse 57"/>
          <p:cNvCxnSpPr/>
          <p:nvPr/>
        </p:nvCxnSpPr>
        <p:spPr>
          <a:xfrm>
            <a:off x="6945752" y="5829300"/>
            <a:ext cx="402774" cy="23200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6" descr="Billedresultat for webservice logo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3" r="37411" b="36166"/>
          <a:stretch/>
        </p:blipFill>
        <p:spPr bwMode="auto">
          <a:xfrm>
            <a:off x="8359542" y="924921"/>
            <a:ext cx="1590333" cy="3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Lige pilforbindelse 61"/>
          <p:cNvCxnSpPr>
            <a:endCxn id="10246" idx="1"/>
          </p:cNvCxnSpPr>
          <p:nvPr/>
        </p:nvCxnSpPr>
        <p:spPr>
          <a:xfrm flipV="1">
            <a:off x="7668554" y="1119694"/>
            <a:ext cx="690988" cy="27861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2" name="Rektangel 7181"/>
          <p:cNvSpPr/>
          <p:nvPr/>
        </p:nvSpPr>
        <p:spPr>
          <a:xfrm>
            <a:off x="4466513" y="2066155"/>
            <a:ext cx="1114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/>
              <a:t>Front-end</a:t>
            </a:r>
            <a:endParaRPr lang="da-DK" dirty="0"/>
          </a:p>
        </p:txBody>
      </p:sp>
      <p:sp>
        <p:nvSpPr>
          <p:cNvPr id="7184" name="Rektangel 7183"/>
          <p:cNvSpPr/>
          <p:nvPr/>
        </p:nvSpPr>
        <p:spPr>
          <a:xfrm>
            <a:off x="6629324" y="741837"/>
            <a:ext cx="2708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External data</a:t>
            </a:r>
            <a:endParaRPr lang="en-US" dirty="0"/>
          </a:p>
        </p:txBody>
      </p:sp>
      <p:sp>
        <p:nvSpPr>
          <p:cNvPr id="7185" name="Rektangel 7184"/>
          <p:cNvSpPr/>
          <p:nvPr/>
        </p:nvSpPr>
        <p:spPr>
          <a:xfrm>
            <a:off x="5981066" y="4563844"/>
            <a:ext cx="1398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mtClean="0"/>
              <a:t>Login service</a:t>
            </a:r>
            <a:endParaRPr lang="da-DK" dirty="0"/>
          </a:p>
        </p:txBody>
      </p:sp>
      <p:sp>
        <p:nvSpPr>
          <p:cNvPr id="7186" name="Rektangel 7185"/>
          <p:cNvSpPr/>
          <p:nvPr/>
        </p:nvSpPr>
        <p:spPr>
          <a:xfrm>
            <a:off x="9687717" y="3025850"/>
            <a:ext cx="136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/>
              <a:t>Business tier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848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/>
      <p:bldP spid="7184" grpId="0"/>
      <p:bldP spid="7185" grpId="0"/>
      <p:bldP spid="71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illedresultat for ajax javascript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0" t="25430" r="17674" b="33925"/>
          <a:stretch/>
        </p:blipFill>
        <p:spPr bwMode="auto">
          <a:xfrm>
            <a:off x="361950" y="749767"/>
            <a:ext cx="4591050" cy="209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50" y="5829300"/>
            <a:ext cx="1047553" cy="953542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Still no look and feel of an app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71382" y="2704572"/>
            <a:ext cx="5172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AJAX = </a:t>
            </a:r>
            <a:r>
              <a:rPr lang="da-DK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</a:t>
            </a:r>
            <a:r>
              <a:rPr lang="da-DK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synchronous </a:t>
            </a:r>
            <a:r>
              <a:rPr lang="da-DK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</a:t>
            </a:r>
            <a:r>
              <a:rPr lang="da-DK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avaScript </a:t>
            </a:r>
            <a:r>
              <a:rPr lang="da-DK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</a:t>
            </a:r>
            <a:r>
              <a:rPr lang="da-DK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nd </a:t>
            </a:r>
            <a:r>
              <a:rPr lang="da-DK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X</a:t>
            </a:r>
            <a:r>
              <a:rPr lang="da-DK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ML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9160" y="5429250"/>
            <a:ext cx="431793" cy="393042"/>
          </a:xfrm>
          <a:prstGeom prst="rect">
            <a:avLst/>
          </a:prstGeom>
        </p:spPr>
      </p:pic>
      <p:cxnSp>
        <p:nvCxnSpPr>
          <p:cNvPr id="9" name="Lige pilforbindelse 8"/>
          <p:cNvCxnSpPr/>
          <p:nvPr/>
        </p:nvCxnSpPr>
        <p:spPr>
          <a:xfrm>
            <a:off x="4947559" y="4223025"/>
            <a:ext cx="4209789" cy="19178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pilforbindelse 9"/>
          <p:cNvCxnSpPr/>
          <p:nvPr/>
        </p:nvCxnSpPr>
        <p:spPr>
          <a:xfrm flipH="1">
            <a:off x="4947559" y="4919632"/>
            <a:ext cx="4209790" cy="254496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 rot="180484">
            <a:off x="5110470" y="3840536"/>
            <a:ext cx="294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Something changed?</a:t>
            </a:r>
            <a:endParaRPr lang="en-US" sz="2400" dirty="0"/>
          </a:p>
        </p:txBody>
      </p:sp>
      <p:sp>
        <p:nvSpPr>
          <p:cNvPr id="15" name="Rektangel 14"/>
          <p:cNvSpPr/>
          <p:nvPr/>
        </p:nvSpPr>
        <p:spPr>
          <a:xfrm rot="21383954">
            <a:off x="8156726" y="4465791"/>
            <a:ext cx="562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No</a:t>
            </a:r>
            <a:endParaRPr lang="en-US" sz="2400" dirty="0"/>
          </a:p>
        </p:txBody>
      </p:sp>
      <p:pic>
        <p:nvPicPr>
          <p:cNvPr id="18" name="Picture 4" descr="Billedresultat for browser androi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7" r="7848"/>
          <a:stretch/>
        </p:blipFill>
        <p:spPr bwMode="auto">
          <a:xfrm>
            <a:off x="3426201" y="3859464"/>
            <a:ext cx="1385489" cy="277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Billedresultat for ser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313" y="4161131"/>
            <a:ext cx="1424452" cy="216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Lige pilforbindelse 26"/>
          <p:cNvCxnSpPr/>
          <p:nvPr/>
        </p:nvCxnSpPr>
        <p:spPr>
          <a:xfrm>
            <a:off x="4985659" y="5480325"/>
            <a:ext cx="4209789" cy="19178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pilforbindelse 27"/>
          <p:cNvCxnSpPr/>
          <p:nvPr/>
        </p:nvCxnSpPr>
        <p:spPr>
          <a:xfrm flipH="1">
            <a:off x="4985659" y="6176932"/>
            <a:ext cx="4209790" cy="254496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ktangel 28"/>
          <p:cNvSpPr/>
          <p:nvPr/>
        </p:nvSpPr>
        <p:spPr>
          <a:xfrm rot="180484">
            <a:off x="5148570" y="5097836"/>
            <a:ext cx="294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Something changed?</a:t>
            </a:r>
            <a:endParaRPr lang="en-US" sz="2400" dirty="0"/>
          </a:p>
        </p:txBody>
      </p:sp>
      <p:sp>
        <p:nvSpPr>
          <p:cNvPr id="30" name="Rektangel 29"/>
          <p:cNvSpPr/>
          <p:nvPr/>
        </p:nvSpPr>
        <p:spPr>
          <a:xfrm rot="21383954">
            <a:off x="8194826" y="5723091"/>
            <a:ext cx="562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No</a:t>
            </a:r>
            <a:endParaRPr lang="en-US" sz="2400" dirty="0"/>
          </a:p>
        </p:txBody>
      </p:sp>
      <p:pic>
        <p:nvPicPr>
          <p:cNvPr id="9220" name="Picture 4" descr="Billedresultat for javascrip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638" y="923330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Billedresultat for jquer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270" y="1155458"/>
            <a:ext cx="3584575" cy="88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Billedresultat for web service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884" y="2177990"/>
            <a:ext cx="2067807" cy="101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" name="Rektangel 9215"/>
          <p:cNvSpPr/>
          <p:nvPr/>
        </p:nvSpPr>
        <p:spPr>
          <a:xfrm>
            <a:off x="6925733" y="829733"/>
            <a:ext cx="5158770" cy="2244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250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9" grpId="0"/>
      <p:bldP spid="30" grpId="0"/>
      <p:bldP spid="92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50" y="5829300"/>
            <a:ext cx="1047553" cy="953542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How about... 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19" name="Lige pilforbindelse 18"/>
          <p:cNvCxnSpPr/>
          <p:nvPr/>
        </p:nvCxnSpPr>
        <p:spPr>
          <a:xfrm>
            <a:off x="4895947" y="2309515"/>
            <a:ext cx="2348591" cy="7910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pilforbindelse 19"/>
          <p:cNvCxnSpPr/>
          <p:nvPr/>
        </p:nvCxnSpPr>
        <p:spPr>
          <a:xfrm flipH="1">
            <a:off x="4895947" y="3091025"/>
            <a:ext cx="2348591" cy="169593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ktangel 23"/>
          <p:cNvSpPr/>
          <p:nvPr/>
        </p:nvSpPr>
        <p:spPr>
          <a:xfrm rot="172107">
            <a:off x="5041659" y="1928570"/>
            <a:ext cx="1460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Subscribe </a:t>
            </a:r>
            <a:endParaRPr lang="en-US" sz="2400" dirty="0"/>
          </a:p>
        </p:txBody>
      </p:sp>
      <p:sp>
        <p:nvSpPr>
          <p:cNvPr id="25" name="Rektangel 24"/>
          <p:cNvSpPr/>
          <p:nvPr/>
        </p:nvSpPr>
        <p:spPr>
          <a:xfrm rot="21383954">
            <a:off x="6016297" y="2732429"/>
            <a:ext cx="1159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Publish </a:t>
            </a:r>
            <a:endParaRPr lang="en-US" sz="2400" dirty="0"/>
          </a:p>
        </p:txBody>
      </p:sp>
      <p:pic>
        <p:nvPicPr>
          <p:cNvPr id="28" name="Picture 4" descr="Billedresultat for browser andro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7" r="7848"/>
          <a:stretch/>
        </p:blipFill>
        <p:spPr bwMode="auto">
          <a:xfrm>
            <a:off x="2901138" y="923330"/>
            <a:ext cx="2053945" cy="410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Billedresultat for ser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51" y="1408857"/>
            <a:ext cx="2068796" cy="314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kstfelt 31"/>
          <p:cNvSpPr txBox="1"/>
          <p:nvPr/>
        </p:nvSpPr>
        <p:spPr>
          <a:xfrm>
            <a:off x="4387015" y="4908151"/>
            <a:ext cx="33879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Stateless connection</a:t>
            </a:r>
            <a:endParaRPr lang="en-US" sz="3000" dirty="0"/>
          </a:p>
        </p:txBody>
      </p:sp>
      <p:cxnSp>
        <p:nvCxnSpPr>
          <p:cNvPr id="34" name="Lige forbindelse 33"/>
          <p:cNvCxnSpPr/>
          <p:nvPr/>
        </p:nvCxnSpPr>
        <p:spPr>
          <a:xfrm flipV="1">
            <a:off x="4387015" y="4928229"/>
            <a:ext cx="3387915" cy="5339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40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50" y="5829300"/>
            <a:ext cx="1047553" cy="953542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Demo</a:t>
            </a:r>
            <a:endParaRPr lang="da-D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1266" name="Picture 2" descr="Billedresultat for meteorjs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3" b="25617"/>
          <a:stretch/>
        </p:blipFill>
        <p:spPr bwMode="auto">
          <a:xfrm>
            <a:off x="0" y="923330"/>
            <a:ext cx="12192000" cy="323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6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" y="923330"/>
            <a:ext cx="11580173" cy="5859512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50" y="5829300"/>
            <a:ext cx="1047553" cy="953542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Conclusion</a:t>
            </a:r>
            <a:endParaRPr lang="da-D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278981" y="1007608"/>
            <a:ext cx="5159293" cy="523220"/>
          </a:xfrm>
          <a:prstGeom prst="rect">
            <a:avLst/>
          </a:prstGeom>
          <a:solidFill>
            <a:srgbClr val="F9FAFD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Main goal: Can web replace apps?</a:t>
            </a:r>
          </a:p>
        </p:txBody>
      </p:sp>
      <p:sp>
        <p:nvSpPr>
          <p:cNvPr id="10" name="Rektangel 9"/>
          <p:cNvSpPr/>
          <p:nvPr/>
        </p:nvSpPr>
        <p:spPr>
          <a:xfrm>
            <a:off x="506472" y="1663299"/>
            <a:ext cx="5846204" cy="1815882"/>
          </a:xfrm>
          <a:prstGeom prst="rect">
            <a:avLst/>
          </a:prstGeom>
          <a:solidFill>
            <a:srgbClr val="F9FAFD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What do we need to achieve this?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"look and feel" of an app.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Quick response.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Data appear as being stored locally.</a:t>
            </a:r>
          </a:p>
        </p:txBody>
      </p:sp>
      <p:sp>
        <p:nvSpPr>
          <p:cNvPr id="11" name="Rektangel 10"/>
          <p:cNvSpPr/>
          <p:nvPr/>
        </p:nvSpPr>
        <p:spPr>
          <a:xfrm>
            <a:off x="971693" y="3680613"/>
            <a:ext cx="7331825" cy="1384995"/>
          </a:xfrm>
          <a:prstGeom prst="rect">
            <a:avLst/>
          </a:prstGeom>
          <a:solidFill>
            <a:srgbClr val="F9FAFD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Benefit of using an web page instead of an app?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Easy to change device.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Data are "secure" away from the device.</a:t>
            </a:r>
          </a:p>
        </p:txBody>
      </p:sp>
      <p:sp>
        <p:nvSpPr>
          <p:cNvPr id="12" name="Rektangel 11"/>
          <p:cNvSpPr/>
          <p:nvPr/>
        </p:nvSpPr>
        <p:spPr>
          <a:xfrm>
            <a:off x="1404831" y="5220914"/>
            <a:ext cx="4947844" cy="1384995"/>
          </a:xfrm>
          <a:prstGeom prst="rect">
            <a:avLst/>
          </a:prstGeom>
          <a:solidFill>
            <a:srgbClr val="F9FAFD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Where are apps better?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High usage of sensors.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Unstable internet connection.</a:t>
            </a:r>
            <a:endParaRPr lang="en-US" sz="2800" dirty="0"/>
          </a:p>
        </p:txBody>
      </p:sp>
      <p:sp>
        <p:nvSpPr>
          <p:cNvPr id="5" name="Rektangel 4"/>
          <p:cNvSpPr/>
          <p:nvPr/>
        </p:nvSpPr>
        <p:spPr>
          <a:xfrm>
            <a:off x="2598822" y="812451"/>
            <a:ext cx="9485682" cy="24006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000" dirty="0" smtClean="0"/>
              <a:t>HTML5</a:t>
            </a:r>
          </a:p>
          <a:p>
            <a:endParaRPr lang="en-US" sz="3000" dirty="0" smtClean="0"/>
          </a:p>
          <a:p>
            <a:r>
              <a:rPr lang="en-US" sz="3000" dirty="0" smtClean="0">
                <a:hlinkClick r:id="rId5"/>
              </a:rPr>
              <a:t>https://www.html5rocks.com/en/features/offline</a:t>
            </a:r>
            <a:endParaRPr lang="en-US" sz="3000" dirty="0" smtClean="0"/>
          </a:p>
          <a:p>
            <a:r>
              <a:rPr lang="en-US" sz="3000" dirty="0" smtClean="0">
                <a:hlinkClick r:id="rId6"/>
              </a:rPr>
              <a:t>http://html5test.com/</a:t>
            </a:r>
            <a:r>
              <a:rPr lang="en-US" sz="3000" dirty="0" smtClean="0"/>
              <a:t> </a:t>
            </a:r>
          </a:p>
          <a:p>
            <a:r>
              <a:rPr lang="en-US" sz="3000" dirty="0" smtClean="0">
                <a:hlinkClick r:id="rId7"/>
              </a:rPr>
              <a:t>http://www.w3schools.com/HTML/html5_geolocation.asp</a:t>
            </a:r>
            <a:r>
              <a:rPr lang="en-US" sz="3000" dirty="0" smtClean="0"/>
              <a:t> </a:t>
            </a:r>
            <a:endParaRPr lang="en-US" sz="3000" dirty="0"/>
          </a:p>
        </p:txBody>
      </p:sp>
      <p:cxnSp>
        <p:nvCxnSpPr>
          <p:cNvPr id="8" name="Lige pilforbindelse 7"/>
          <p:cNvCxnSpPr/>
          <p:nvPr/>
        </p:nvCxnSpPr>
        <p:spPr>
          <a:xfrm flipH="1">
            <a:off x="5582654" y="3213108"/>
            <a:ext cx="3089862" cy="29470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73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illedresultat for volca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50" y="5829300"/>
            <a:ext cx="1047553" cy="953542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319001" y="824644"/>
            <a:ext cx="59858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dirty="0" smtClean="0">
                <a:solidFill>
                  <a:schemeClr val="bg1"/>
                </a:solidFill>
              </a:rPr>
              <a:t>Questions….</a:t>
            </a:r>
            <a:endParaRPr lang="en-US" sz="9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ledresultat for web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0" t="6802" r="2851" b="10946"/>
          <a:stretch/>
        </p:blipFill>
        <p:spPr bwMode="auto">
          <a:xfrm>
            <a:off x="-3680" y="3158836"/>
            <a:ext cx="4239491" cy="369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50" y="5829300"/>
            <a:ext cx="1047553" cy="953542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Who am I?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430" y="2047008"/>
            <a:ext cx="2639291" cy="2639291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20091"/>
            <a:ext cx="4095750" cy="106680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29" y="4949853"/>
            <a:ext cx="2438400" cy="1524000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17" y="3581365"/>
            <a:ext cx="3827752" cy="1416853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7" y="207817"/>
            <a:ext cx="2930238" cy="2930238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377" y="153998"/>
            <a:ext cx="2171146" cy="2148211"/>
          </a:xfrm>
          <a:prstGeom prst="rect">
            <a:avLst/>
          </a:prstGeom>
        </p:spPr>
      </p:pic>
      <p:cxnSp>
        <p:nvCxnSpPr>
          <p:cNvPr id="3" name="Lige pilforbindelse 2"/>
          <p:cNvCxnSpPr/>
          <p:nvPr/>
        </p:nvCxnSpPr>
        <p:spPr>
          <a:xfrm flipH="1">
            <a:off x="9031429" y="1228103"/>
            <a:ext cx="736026" cy="455224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pilforbindelse 13"/>
          <p:cNvCxnSpPr/>
          <p:nvPr/>
        </p:nvCxnSpPr>
        <p:spPr>
          <a:xfrm>
            <a:off x="9031429" y="2047008"/>
            <a:ext cx="794906" cy="759997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pilforbindelse 14"/>
          <p:cNvCxnSpPr/>
          <p:nvPr/>
        </p:nvCxnSpPr>
        <p:spPr>
          <a:xfrm flipH="1">
            <a:off x="8437418" y="3423205"/>
            <a:ext cx="765464" cy="40297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pilforbindelse 16"/>
          <p:cNvCxnSpPr/>
          <p:nvPr/>
        </p:nvCxnSpPr>
        <p:spPr>
          <a:xfrm>
            <a:off x="8052955" y="5049980"/>
            <a:ext cx="413901" cy="442516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pilforbindelse 18"/>
          <p:cNvCxnSpPr/>
          <p:nvPr/>
        </p:nvCxnSpPr>
        <p:spPr>
          <a:xfrm>
            <a:off x="9951377" y="5985164"/>
            <a:ext cx="983318" cy="320907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øjrepil 20"/>
          <p:cNvSpPr/>
          <p:nvPr/>
        </p:nvSpPr>
        <p:spPr>
          <a:xfrm>
            <a:off x="4337231" y="5513278"/>
            <a:ext cx="3653377" cy="485167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Højrepil 22"/>
          <p:cNvSpPr/>
          <p:nvPr/>
        </p:nvSpPr>
        <p:spPr>
          <a:xfrm rot="19128156">
            <a:off x="2847786" y="3064497"/>
            <a:ext cx="2255857" cy="485167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98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50" y="5829300"/>
            <a:ext cx="1047553" cy="953542"/>
          </a:xfrm>
          <a:prstGeom prst="rect">
            <a:avLst/>
          </a:prstGeom>
        </p:spPr>
      </p:pic>
      <p:pic>
        <p:nvPicPr>
          <p:cNvPr id="5" name="Picture 2" descr="Billedresultat for ge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3" r="14115" b="20732"/>
          <a:stretch/>
        </p:blipFill>
        <p:spPr bwMode="auto">
          <a:xfrm>
            <a:off x="9451642" y="25938"/>
            <a:ext cx="2586029" cy="588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illedresultat for custom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68"/>
          <a:stretch/>
        </p:blipFill>
        <p:spPr bwMode="auto">
          <a:xfrm>
            <a:off x="0" y="1275347"/>
            <a:ext cx="2100859" cy="558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øjrepil 7"/>
          <p:cNvSpPr/>
          <p:nvPr/>
        </p:nvSpPr>
        <p:spPr>
          <a:xfrm rot="623237">
            <a:off x="7766426" y="729309"/>
            <a:ext cx="2566220" cy="1297858"/>
          </a:xfrm>
          <a:prstGeom prst="rightArrow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 smtClean="0">
                <a:solidFill>
                  <a:schemeClr val="tx1"/>
                </a:solidFill>
              </a:rPr>
              <a:t>Stop !!!</a:t>
            </a:r>
            <a:endParaRPr lang="da-DK" sz="3600" dirty="0">
              <a:solidFill>
                <a:schemeClr val="tx1"/>
              </a:solidFill>
            </a:endParaRPr>
          </a:p>
        </p:txBody>
      </p:sp>
      <p:sp>
        <p:nvSpPr>
          <p:cNvPr id="9" name="Venstrepil 8"/>
          <p:cNvSpPr/>
          <p:nvPr/>
        </p:nvSpPr>
        <p:spPr>
          <a:xfrm rot="21193713">
            <a:off x="1636552" y="1141455"/>
            <a:ext cx="5240595" cy="1330202"/>
          </a:xfrm>
          <a:prstGeom prst="leftArrow">
            <a:avLst>
              <a:gd name="adj1" fmla="val 49605"/>
              <a:gd name="adj2" fmla="val 50000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I want an app that can...</a:t>
            </a:r>
            <a:endParaRPr lang="da-DK" sz="3600" dirty="0">
              <a:solidFill>
                <a:schemeClr val="tx1"/>
              </a:solidFill>
            </a:endParaRPr>
          </a:p>
        </p:txBody>
      </p:sp>
      <p:sp>
        <p:nvSpPr>
          <p:cNvPr id="10" name="Højrepil 9"/>
          <p:cNvSpPr/>
          <p:nvPr/>
        </p:nvSpPr>
        <p:spPr>
          <a:xfrm>
            <a:off x="3222649" y="2006082"/>
            <a:ext cx="7066524" cy="2874020"/>
          </a:xfrm>
          <a:prstGeom prst="rightArrow">
            <a:avLst>
              <a:gd name="adj1" fmla="val 65737"/>
              <a:gd name="adj2" fmla="val 50000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What is it that you really what?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What is the actual problem that needs to be addressed?</a:t>
            </a:r>
            <a:endParaRPr lang="da-DK" sz="3600" dirty="0">
              <a:solidFill>
                <a:schemeClr val="tx1"/>
              </a:solidFill>
            </a:endParaRPr>
          </a:p>
        </p:txBody>
      </p:sp>
      <p:sp>
        <p:nvSpPr>
          <p:cNvPr id="11" name="Venstrepil 10"/>
          <p:cNvSpPr/>
          <p:nvPr/>
        </p:nvSpPr>
        <p:spPr>
          <a:xfrm rot="484171">
            <a:off x="1678374" y="4489544"/>
            <a:ext cx="5525581" cy="1990486"/>
          </a:xfrm>
          <a:prstGeom prst="leftArrow">
            <a:avLst>
              <a:gd name="adj1" fmla="val 61255"/>
              <a:gd name="adj2" fmla="val 50000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Some of our salespeople have problems with…</a:t>
            </a:r>
            <a:endParaRPr lang="da-DK" sz="3600" dirty="0">
              <a:solidFill>
                <a:schemeClr val="tx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Communicating with customers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64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50" y="5829300"/>
            <a:ext cx="1047553" cy="953542"/>
          </a:xfrm>
          <a:prstGeom prst="rect">
            <a:avLst/>
          </a:prstGeom>
        </p:spPr>
      </p:pic>
      <p:pic>
        <p:nvPicPr>
          <p:cNvPr id="5" name="Picture 2" descr="Billedresultat for ge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3" r="14115" b="20732"/>
          <a:stretch/>
        </p:blipFill>
        <p:spPr bwMode="auto">
          <a:xfrm>
            <a:off x="9451642" y="25938"/>
            <a:ext cx="2586029" cy="588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illedresultat for custom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68"/>
          <a:stretch/>
        </p:blipFill>
        <p:spPr bwMode="auto">
          <a:xfrm>
            <a:off x="0" y="1275347"/>
            <a:ext cx="2100859" cy="558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øjrepil 7"/>
          <p:cNvSpPr/>
          <p:nvPr/>
        </p:nvSpPr>
        <p:spPr>
          <a:xfrm rot="21405113">
            <a:off x="5729839" y="1956458"/>
            <a:ext cx="4646042" cy="1297858"/>
          </a:xfrm>
          <a:prstGeom prst="rightArrow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You know technology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Venstrepil 8"/>
          <p:cNvSpPr/>
          <p:nvPr/>
        </p:nvSpPr>
        <p:spPr>
          <a:xfrm rot="21193713">
            <a:off x="1638920" y="1181471"/>
            <a:ext cx="4561838" cy="1330202"/>
          </a:xfrm>
          <a:prstGeom prst="leftArrow">
            <a:avLst>
              <a:gd name="adj1" fmla="val 49605"/>
              <a:gd name="adj2" fmla="val 50000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He knows business</a:t>
            </a:r>
            <a:endParaRPr lang="da-DK" sz="3600" dirty="0">
              <a:solidFill>
                <a:schemeClr val="tx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Communicating with customers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2490395" y="4287444"/>
            <a:ext cx="7059946" cy="86177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5000" dirty="0" smtClean="0"/>
              <a:t>Don't misguide each other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18908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illedresultat for android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9874" r="16458" b="9897"/>
          <a:stretch/>
        </p:blipFill>
        <p:spPr bwMode="auto">
          <a:xfrm>
            <a:off x="6984515" y="2972272"/>
            <a:ext cx="31432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50" y="5829300"/>
            <a:ext cx="1047553" cy="953542"/>
          </a:xfrm>
          <a:prstGeom prst="rect">
            <a:avLst/>
          </a:prstGeom>
        </p:spPr>
      </p:pic>
      <p:pic>
        <p:nvPicPr>
          <p:cNvPr id="2050" name="Picture 2" descr="Billedresultat for windows ph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4451" y="2047803"/>
            <a:ext cx="4645025" cy="463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lledresultat for io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320" y="795751"/>
            <a:ext cx="3355975" cy="405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illedresultat for nokia symbian os log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4000"/>
          <a:stretch/>
        </p:blipFill>
        <p:spPr bwMode="auto">
          <a:xfrm>
            <a:off x="7870340" y="795751"/>
            <a:ext cx="38100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illedresultat for phone screen siz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11" y="951724"/>
            <a:ext cx="10544515" cy="583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 problem with app’s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003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50" y="5829300"/>
            <a:ext cx="1047553" cy="953542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But where is my data?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4" descr="Billedresultat for browser andro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7" r="7848"/>
          <a:stretch/>
        </p:blipFill>
        <p:spPr bwMode="auto">
          <a:xfrm>
            <a:off x="4712821" y="1325286"/>
            <a:ext cx="2766358" cy="553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Billedresultat for phone under w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2" y="3658056"/>
            <a:ext cx="4716659" cy="312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Billedresultat for stolen ph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8202" name="Picture 10" descr="Billedresultat for stolen ph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089" y="4209984"/>
            <a:ext cx="4330746" cy="264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Billedresultat for burning pho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5" y="840404"/>
            <a:ext cx="4815038" cy="36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Billedresultat for mete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8" y="2773781"/>
            <a:ext cx="7514158" cy="355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Chuck Norris broke my cell pho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75" y="719360"/>
            <a:ext cx="3988074" cy="588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Billedresultat for data protection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5"/>
          <a:stretch/>
        </p:blipFill>
        <p:spPr bwMode="auto">
          <a:xfrm>
            <a:off x="5133600" y="1218629"/>
            <a:ext cx="6977972" cy="425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77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Billedresultat for browser androi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7" r="7848"/>
          <a:stretch/>
        </p:blipFill>
        <p:spPr bwMode="auto">
          <a:xfrm>
            <a:off x="0" y="1055679"/>
            <a:ext cx="2791326" cy="558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Billedresultat for data clo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696" y="923330"/>
            <a:ext cx="5827807" cy="511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50" y="5829300"/>
            <a:ext cx="1047553" cy="953542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Do we need to store data on our phone?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243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50" y="5829300"/>
            <a:ext cx="1047553" cy="953542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Aren't apps any good?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074" name="Picture 2" descr="Billedresultat for phone built-in sens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2" y="1010725"/>
            <a:ext cx="9655175" cy="577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50" y="5829300"/>
            <a:ext cx="1047553" cy="953542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 evolution of internet</a:t>
            </a:r>
          </a:p>
        </p:txBody>
      </p:sp>
      <p:pic>
        <p:nvPicPr>
          <p:cNvPr id="4100" name="Picture 4" descr="http://images.computerhistory.org/timeline/timeline_memorystorage_1983.cdr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68323"/>
            <a:ext cx="184467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illedresultat for compu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119" y="4859762"/>
            <a:ext cx="2445065" cy="199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Billedresultat for serv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4106" name="Picture 10" descr="Billedresultat for ser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859762"/>
            <a:ext cx="2381250" cy="178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Lige pilforbindelse 5"/>
          <p:cNvCxnSpPr/>
          <p:nvPr/>
        </p:nvCxnSpPr>
        <p:spPr>
          <a:xfrm flipV="1">
            <a:off x="2305050" y="5858881"/>
            <a:ext cx="5901303" cy="5715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/>
          <p:cNvCxnSpPr/>
          <p:nvPr/>
        </p:nvCxnSpPr>
        <p:spPr>
          <a:xfrm flipH="1">
            <a:off x="2305050" y="6153786"/>
            <a:ext cx="5997686" cy="1841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8" name="Picture 12" descr="Billedresultat for computer web p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450" y="1037892"/>
            <a:ext cx="2216313" cy="168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Smartphone app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54214"/>
            <a:ext cx="1772664" cy="176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Manchester - Introduction to HTML5 and CSS3 | Guardian Masterclasses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299" y="785004"/>
            <a:ext cx="3012471" cy="180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ktangel 14"/>
          <p:cNvSpPr/>
          <p:nvPr/>
        </p:nvSpPr>
        <p:spPr>
          <a:xfrm>
            <a:off x="56450" y="3022406"/>
            <a:ext cx="2480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Installable programs</a:t>
            </a:r>
          </a:p>
        </p:txBody>
      </p:sp>
      <p:sp>
        <p:nvSpPr>
          <p:cNvPr id="16" name="Rektangel 15"/>
          <p:cNvSpPr/>
          <p:nvPr/>
        </p:nvSpPr>
        <p:spPr>
          <a:xfrm>
            <a:off x="3048000" y="3114405"/>
            <a:ext cx="2419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Web based applications</a:t>
            </a:r>
          </a:p>
        </p:txBody>
      </p:sp>
      <p:sp>
        <p:nvSpPr>
          <p:cNvPr id="17" name="Rektangel 16"/>
          <p:cNvSpPr/>
          <p:nvPr/>
        </p:nvSpPr>
        <p:spPr>
          <a:xfrm>
            <a:off x="5978525" y="3114405"/>
            <a:ext cx="2039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Portable devices</a:t>
            </a:r>
          </a:p>
        </p:txBody>
      </p:sp>
      <p:sp>
        <p:nvSpPr>
          <p:cNvPr id="18" name="Rektangel 17"/>
          <p:cNvSpPr/>
          <p:nvPr/>
        </p:nvSpPr>
        <p:spPr>
          <a:xfrm>
            <a:off x="8993826" y="3152505"/>
            <a:ext cx="2895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Stronger</a:t>
            </a:r>
            <a:r>
              <a:rPr lang="en-US" dirty="0" smtClean="0"/>
              <a:t> portable devices</a:t>
            </a:r>
            <a:endParaRPr lang="en-US" dirty="0"/>
          </a:p>
        </p:txBody>
      </p:sp>
      <p:pic>
        <p:nvPicPr>
          <p:cNvPr id="4120" name="Picture 24" descr="Billedresultat for node.js logo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49" b="34473"/>
          <a:stretch/>
        </p:blipFill>
        <p:spPr bwMode="auto">
          <a:xfrm>
            <a:off x="9051923" y="2360411"/>
            <a:ext cx="2798577" cy="84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kstfelt 22"/>
          <p:cNvSpPr txBox="1"/>
          <p:nvPr/>
        </p:nvSpPr>
        <p:spPr>
          <a:xfrm>
            <a:off x="1879050" y="4028431"/>
            <a:ext cx="3050770" cy="92333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Local installations can take advantages like cache and use local resources more efficient.</a:t>
            </a:r>
            <a:endParaRPr lang="da-DK" dirty="0"/>
          </a:p>
        </p:txBody>
      </p:sp>
      <p:sp>
        <p:nvSpPr>
          <p:cNvPr id="24" name="Rektangel 23"/>
          <p:cNvSpPr/>
          <p:nvPr/>
        </p:nvSpPr>
        <p:spPr>
          <a:xfrm>
            <a:off x="6039608" y="3989589"/>
            <a:ext cx="3337271" cy="120032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Web pages do not need local installations and are usually more flexible, but are not as efficient as they are scripted.</a:t>
            </a:r>
            <a:endParaRPr lang="en-US" dirty="0"/>
          </a:p>
        </p:txBody>
      </p:sp>
      <p:cxnSp>
        <p:nvCxnSpPr>
          <p:cNvPr id="26" name="Lige pilforbindelse 25"/>
          <p:cNvCxnSpPr/>
          <p:nvPr/>
        </p:nvCxnSpPr>
        <p:spPr>
          <a:xfrm flipH="1" flipV="1">
            <a:off x="1546168" y="2640907"/>
            <a:ext cx="703239" cy="138752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pilforbindelse 27"/>
          <p:cNvCxnSpPr/>
          <p:nvPr/>
        </p:nvCxnSpPr>
        <p:spPr>
          <a:xfrm flipV="1">
            <a:off x="4505498" y="2492217"/>
            <a:ext cx="1849298" cy="153621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pilforbindelse 29"/>
          <p:cNvCxnSpPr/>
          <p:nvPr/>
        </p:nvCxnSpPr>
        <p:spPr>
          <a:xfrm flipH="1" flipV="1">
            <a:off x="5163273" y="2461333"/>
            <a:ext cx="1519019" cy="15282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6" name="Lige pilforbindelse 4095"/>
          <p:cNvCxnSpPr/>
          <p:nvPr/>
        </p:nvCxnSpPr>
        <p:spPr>
          <a:xfrm flipV="1">
            <a:off x="8192514" y="2419307"/>
            <a:ext cx="1008635" cy="15702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Tekstfelt 4104"/>
          <p:cNvSpPr txBox="1"/>
          <p:nvPr/>
        </p:nvSpPr>
        <p:spPr>
          <a:xfrm>
            <a:off x="10038138" y="4160143"/>
            <a:ext cx="1997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How much power does our device have?</a:t>
            </a:r>
            <a:endParaRPr lang="da-DK" dirty="0"/>
          </a:p>
        </p:txBody>
      </p:sp>
      <p:sp>
        <p:nvSpPr>
          <p:cNvPr id="4107" name="Rektangel 4106"/>
          <p:cNvSpPr/>
          <p:nvPr/>
        </p:nvSpPr>
        <p:spPr>
          <a:xfrm>
            <a:off x="3240603" y="6225289"/>
            <a:ext cx="4126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How fast and reliable are this connection?</a:t>
            </a:r>
            <a:endParaRPr lang="en-US" dirty="0"/>
          </a:p>
        </p:txBody>
      </p:sp>
      <p:cxnSp>
        <p:nvCxnSpPr>
          <p:cNvPr id="4110" name="Lige pilforbindelse 4109"/>
          <p:cNvCxnSpPr/>
          <p:nvPr/>
        </p:nvCxnSpPr>
        <p:spPr>
          <a:xfrm>
            <a:off x="0" y="0"/>
            <a:ext cx="4738255" cy="6301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2" name="Lige pilforbindelse 4111"/>
          <p:cNvCxnSpPr/>
          <p:nvPr/>
        </p:nvCxnSpPr>
        <p:spPr>
          <a:xfrm>
            <a:off x="0" y="0"/>
            <a:ext cx="10257905" cy="4272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28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3" grpId="0" animBg="1"/>
      <p:bldP spid="24" grpId="0" animBg="1"/>
      <p:bldP spid="4105" grpId="0"/>
      <p:bldP spid="4107" grpId="0"/>
    </p:bld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331</Words>
  <Application>Microsoft Office PowerPoint</Application>
  <PresentationFormat>Widescreen</PresentationFormat>
  <Paragraphs>82</Paragraphs>
  <Slides>18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Verdana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Benny Peter Jørgensen</dc:creator>
  <cp:lastModifiedBy>Benny Peter Jørgensen</cp:lastModifiedBy>
  <cp:revision>26</cp:revision>
  <dcterms:created xsi:type="dcterms:W3CDTF">2016-11-24T07:14:45Z</dcterms:created>
  <dcterms:modified xsi:type="dcterms:W3CDTF">2016-11-24T15:06:31Z</dcterms:modified>
</cp:coreProperties>
</file>